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72" r:id="rId8"/>
    <p:sldId id="273" r:id="rId9"/>
    <p:sldId id="260" r:id="rId10"/>
    <p:sldId id="27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9DBCD-65B3-4AA3-BBFC-6CC0F9D6EBA3}" v="36" dt="2022-03-30T07:50:33.5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3" y="7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571988" y="153923"/>
            <a:ext cx="1458468" cy="101346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024" y="254888"/>
            <a:ext cx="11591950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rgbClr val="D1282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015" y="1556004"/>
            <a:ext cx="5259705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1F4E7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8113" y="2299101"/>
              <a:ext cx="3549026" cy="34536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0776" y="1117619"/>
            <a:ext cx="801763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/>
              <a:t>65. Majstrovstvá Slovenska v bezmotorovom lietaní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404746" y="2667952"/>
            <a:ext cx="5889117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12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76200"/>
            <a:ext cx="12192000" cy="6858000"/>
            <a:chOff x="0" y="7620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620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79607" y="114300"/>
              <a:ext cx="1496568" cy="7726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8113" y="2299101"/>
              <a:ext cx="3549026" cy="3453617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90776" y="1117619"/>
            <a:ext cx="8017637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sk-SK" sz="3600" u="none" dirty="0"/>
              <a:t>65. Majstrovstvá Slovenska v bezmotorovom lietaní </a:t>
            </a:r>
            <a:endParaRPr sz="3600" dirty="0"/>
          </a:p>
        </p:txBody>
      </p:sp>
      <p:sp>
        <p:nvSpPr>
          <p:cNvPr id="7" name="object 7"/>
          <p:cNvSpPr txBox="1"/>
          <p:nvPr/>
        </p:nvSpPr>
        <p:spPr>
          <a:xfrm>
            <a:off x="1404746" y="2667952"/>
            <a:ext cx="5889117" cy="15619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45" dirty="0">
                <a:solidFill>
                  <a:srgbClr val="D1282D"/>
                </a:solidFill>
                <a:latin typeface="Arial Black"/>
                <a:cs typeface="Arial Black"/>
              </a:rPr>
              <a:t>LETISKO</a:t>
            </a:r>
            <a:r>
              <a:rPr sz="3600" spc="-265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D1282D"/>
                </a:solidFill>
                <a:latin typeface="Arial Black"/>
                <a:cs typeface="Arial Black"/>
              </a:rPr>
              <a:t>MARTIN</a:t>
            </a:r>
            <a:endParaRPr sz="360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375"/>
              </a:spcBef>
            </a:pP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12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7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7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r>
              <a:rPr sz="2800" spc="-8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dirty="0">
                <a:solidFill>
                  <a:srgbClr val="D1282D"/>
                </a:solidFill>
                <a:latin typeface="Arial Black"/>
                <a:cs typeface="Arial Black"/>
              </a:rPr>
              <a:t>–</a:t>
            </a:r>
            <a:r>
              <a:rPr sz="2800" spc="-120" dirty="0">
                <a:solidFill>
                  <a:srgbClr val="D1282D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2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5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6</a:t>
            </a:r>
            <a:r>
              <a:rPr sz="2800" spc="-10" dirty="0">
                <a:solidFill>
                  <a:srgbClr val="D1282D"/>
                </a:solidFill>
                <a:latin typeface="Arial Black"/>
                <a:cs typeface="Arial Black"/>
              </a:rPr>
              <a:t>.20</a:t>
            </a:r>
            <a:r>
              <a:rPr lang="sk-SK" sz="2800" spc="-10" dirty="0">
                <a:solidFill>
                  <a:srgbClr val="D1282D"/>
                </a:solidFill>
                <a:latin typeface="Arial Black"/>
                <a:cs typeface="Arial Black"/>
              </a:rPr>
              <a:t>22</a:t>
            </a:r>
            <a:endParaRPr sz="2800" dirty="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63295" y="1677923"/>
            <a:ext cx="7927975" cy="4845050"/>
            <a:chOff x="463295" y="1677923"/>
            <a:chExt cx="7927975" cy="4845050"/>
          </a:xfrm>
        </p:grpSpPr>
        <p:sp>
          <p:nvSpPr>
            <p:cNvPr id="9" name="object 9"/>
            <p:cNvSpPr/>
            <p:nvPr/>
          </p:nvSpPr>
          <p:spPr>
            <a:xfrm>
              <a:off x="1125473" y="1728977"/>
              <a:ext cx="20955" cy="4743450"/>
            </a:xfrm>
            <a:custGeom>
              <a:avLst/>
              <a:gdLst/>
              <a:ahLst/>
              <a:cxnLst/>
              <a:rect l="l" t="t" r="r" b="b"/>
              <a:pathLst>
                <a:path w="20955" h="4743450">
                  <a:moveTo>
                    <a:pt x="0" y="0"/>
                  </a:moveTo>
                  <a:lnTo>
                    <a:pt x="20789" y="4742827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112" y="1728215"/>
              <a:ext cx="8255" cy="4525645"/>
            </a:xfrm>
            <a:custGeom>
              <a:avLst/>
              <a:gdLst/>
              <a:ahLst/>
              <a:cxnLst/>
              <a:rect l="l" t="t" r="r" b="b"/>
              <a:pathLst>
                <a:path w="8255" h="4525645">
                  <a:moveTo>
                    <a:pt x="0" y="0"/>
                  </a:moveTo>
                  <a:lnTo>
                    <a:pt x="7797" y="4525187"/>
                  </a:lnTo>
                </a:path>
              </a:pathLst>
            </a:custGeom>
            <a:ln w="76199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8086" y="1728977"/>
              <a:ext cx="5715" cy="4331335"/>
            </a:xfrm>
            <a:custGeom>
              <a:avLst/>
              <a:gdLst/>
              <a:ahLst/>
              <a:cxnLst/>
              <a:rect l="l" t="t" r="r" b="b"/>
              <a:pathLst>
                <a:path w="5715" h="4331335">
                  <a:moveTo>
                    <a:pt x="0" y="0"/>
                  </a:moveTo>
                  <a:lnTo>
                    <a:pt x="5194" y="4330839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6249" y="1728977"/>
              <a:ext cx="18415" cy="4140200"/>
            </a:xfrm>
            <a:custGeom>
              <a:avLst/>
              <a:gdLst/>
              <a:ahLst/>
              <a:cxnLst/>
              <a:rect l="l" t="t" r="r" b="b"/>
              <a:pathLst>
                <a:path w="18415" h="4140200">
                  <a:moveTo>
                    <a:pt x="0" y="0"/>
                  </a:moveTo>
                  <a:lnTo>
                    <a:pt x="18148" y="4140047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67155" y="6252971"/>
              <a:ext cx="7498715" cy="0"/>
            </a:xfrm>
            <a:custGeom>
              <a:avLst/>
              <a:gdLst/>
              <a:ahLst/>
              <a:cxnLst/>
              <a:rect l="l" t="t" r="r" b="b"/>
              <a:pathLst>
                <a:path w="7498715">
                  <a:moveTo>
                    <a:pt x="7498588" y="0"/>
                  </a:moveTo>
                  <a:lnTo>
                    <a:pt x="0" y="0"/>
                  </a:lnTo>
                </a:path>
              </a:pathLst>
            </a:custGeom>
            <a:ln w="76200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1321" y="6035802"/>
              <a:ext cx="7694930" cy="6350"/>
            </a:xfrm>
            <a:custGeom>
              <a:avLst/>
              <a:gdLst/>
              <a:ahLst/>
              <a:cxnLst/>
              <a:rect l="l" t="t" r="r" b="b"/>
              <a:pathLst>
                <a:path w="7694930" h="6350">
                  <a:moveTo>
                    <a:pt x="7694422" y="0"/>
                  </a:moveTo>
                  <a:lnTo>
                    <a:pt x="0" y="6350"/>
                  </a:lnTo>
                </a:path>
              </a:pathLst>
            </a:custGeom>
            <a:ln w="5029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1489" y="5862065"/>
              <a:ext cx="7875270" cy="20955"/>
            </a:xfrm>
            <a:custGeom>
              <a:avLst/>
              <a:gdLst/>
              <a:ahLst/>
              <a:cxnLst/>
              <a:rect l="l" t="t" r="r" b="b"/>
              <a:pathLst>
                <a:path w="7875270" h="20954">
                  <a:moveTo>
                    <a:pt x="7875142" y="20459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1090" y="6471665"/>
              <a:ext cx="7266305" cy="0"/>
            </a:xfrm>
            <a:custGeom>
              <a:avLst/>
              <a:gdLst/>
              <a:ahLst/>
              <a:cxnLst/>
              <a:rect l="l" t="t" r="r" b="b"/>
              <a:pathLst>
                <a:path w="7266305">
                  <a:moveTo>
                    <a:pt x="7265796" y="0"/>
                  </a:moveTo>
                  <a:lnTo>
                    <a:pt x="0" y="0"/>
                  </a:lnTo>
                </a:path>
              </a:pathLst>
            </a:custGeom>
            <a:ln w="102107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rázok 18">
            <a:extLst>
              <a:ext uri="{FF2B5EF4-FFF2-40B4-BE49-F238E27FC236}">
                <a16:creationId xmlns:a16="http://schemas.microsoft.com/office/drawing/2014/main" id="{8C1FC534-9A89-456C-AAA7-4159D7160D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9" y="14263"/>
            <a:ext cx="969645" cy="96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3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47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D08FBE4-3E5B-411F-8E0D-D700B54AE3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EF0DE13D-40F1-45F1-83E9-323F5A8B4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65" y="941070"/>
            <a:ext cx="8562785" cy="5916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lang="sk-SK" sz="3600" u="sng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9A516A0-691F-4E8A-B438-CA0BD7B1BE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3471500-57B5-4C57-96E0-BEFEFD93E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3670F4F4-855E-42BC-A6D8-530B4C94B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10" y="738254"/>
            <a:ext cx="7463790" cy="5856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67894D1-6317-4F14-99EF-9EC1AB72FE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 descr="Obrázok, na ktorom je stôl&#10;&#10;Automaticky generovaný popis">
            <a:extLst>
              <a:ext uri="{FF2B5EF4-FFF2-40B4-BE49-F238E27FC236}">
                <a16:creationId xmlns:a16="http://schemas.microsoft.com/office/drawing/2014/main" id="{B11F689B-7559-4060-A69A-05A4236B3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8" y="2057400"/>
            <a:ext cx="11281805" cy="372237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1557780-51D9-4532-98E9-68AA15404A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9E343B62-3EB6-4B68-8614-2E35708734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771110"/>
            <a:ext cx="5878830" cy="5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21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EEC584B-B463-4652-9879-6E9BD01FF1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 descr="Obrázok, na ktorom je stôl&#10;&#10;Automaticky generovaný popis">
            <a:extLst>
              <a:ext uri="{FF2B5EF4-FFF2-40B4-BE49-F238E27FC236}">
                <a16:creationId xmlns:a16="http://schemas.microsoft.com/office/drawing/2014/main" id="{64C7BD14-4C49-4F7F-A5D9-2951A1E27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0" y="1676400"/>
            <a:ext cx="1134618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0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EA6629D3-18CA-4D84-AE80-7AC7C72BC6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 descr="Obrázok, na ktorom je mapa&#10;&#10;Automaticky generovaný popis">
            <a:extLst>
              <a:ext uri="{FF2B5EF4-FFF2-40B4-BE49-F238E27FC236}">
                <a16:creationId xmlns:a16="http://schemas.microsoft.com/office/drawing/2014/main" id="{539C7885-6316-418A-9A0D-ACBDBC691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698" y="840950"/>
            <a:ext cx="8587740" cy="573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643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338" y="120522"/>
            <a:ext cx="10356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42880" algn="l"/>
              </a:tabLst>
            </a:pPr>
            <a:r>
              <a:rPr sz="3600" u="sng" spc="-490" dirty="0">
                <a:uFill>
                  <a:solidFill>
                    <a:srgbClr val="2E5496"/>
                  </a:solidFill>
                </a:uFill>
              </a:rPr>
              <a:t> </a:t>
            </a:r>
            <a:r>
              <a:rPr lang="sk-SK" sz="3600" u="sng" spc="-10" dirty="0">
                <a:uFill>
                  <a:solidFill>
                    <a:srgbClr val="2E5496"/>
                  </a:solidFill>
                </a:uFill>
              </a:rPr>
              <a:t>BRIEFING DAY 1</a:t>
            </a:r>
            <a:r>
              <a:rPr sz="3600" u="sng" dirty="0">
                <a:uFill>
                  <a:solidFill>
                    <a:srgbClr val="2E5496"/>
                  </a:solidFill>
                </a:uFill>
              </a:rPr>
              <a:t>	</a:t>
            </a:r>
            <a:endParaRPr sz="3600" dirty="0"/>
          </a:p>
        </p:txBody>
      </p:sp>
      <p:grpSp>
        <p:nvGrpSpPr>
          <p:cNvPr id="19" name="object 19"/>
          <p:cNvGrpSpPr/>
          <p:nvPr/>
        </p:nvGrpSpPr>
        <p:grpSpPr>
          <a:xfrm>
            <a:off x="3122422" y="1891029"/>
            <a:ext cx="508000" cy="1657350"/>
            <a:chOff x="3122422" y="1891029"/>
            <a:chExt cx="508000" cy="1657350"/>
          </a:xfrm>
        </p:grpSpPr>
        <p:sp>
          <p:nvSpPr>
            <p:cNvPr id="20" name="object 20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495300" y="0"/>
                  </a:moveTo>
                  <a:lnTo>
                    <a:pt x="0" y="0"/>
                  </a:lnTo>
                  <a:lnTo>
                    <a:pt x="0" y="1644396"/>
                  </a:lnTo>
                  <a:lnTo>
                    <a:pt x="495300" y="1644396"/>
                  </a:lnTo>
                  <a:lnTo>
                    <a:pt x="4953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128772" y="1897379"/>
              <a:ext cx="495300" cy="1644650"/>
            </a:xfrm>
            <a:custGeom>
              <a:avLst/>
              <a:gdLst/>
              <a:ahLst/>
              <a:cxnLst/>
              <a:rect l="l" t="t" r="r" b="b"/>
              <a:pathLst>
                <a:path w="495300" h="1644650">
                  <a:moveTo>
                    <a:pt x="0" y="1644396"/>
                  </a:moveTo>
                  <a:lnTo>
                    <a:pt x="495300" y="1644396"/>
                  </a:lnTo>
                  <a:lnTo>
                    <a:pt x="495300" y="0"/>
                  </a:lnTo>
                  <a:lnTo>
                    <a:pt x="0" y="0"/>
                  </a:lnTo>
                  <a:lnTo>
                    <a:pt x="0" y="164439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Obrázok 35">
            <a:extLst>
              <a:ext uri="{FF2B5EF4-FFF2-40B4-BE49-F238E27FC236}">
                <a16:creationId xmlns:a16="http://schemas.microsoft.com/office/drawing/2014/main" id="{D286C96C-84B1-4AB0-86DB-B8F4B7CEA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9635448-954F-4E24-96DA-EBB9BFE7A4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4" name="Obrázok 3" descr="Obrázok, na ktorom je stôl&#10;&#10;Automaticky generovaný popis">
            <a:extLst>
              <a:ext uri="{FF2B5EF4-FFF2-40B4-BE49-F238E27FC236}">
                <a16:creationId xmlns:a16="http://schemas.microsoft.com/office/drawing/2014/main" id="{B4F9D2CF-0CAE-474D-93A7-FA05404027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" y="1623060"/>
            <a:ext cx="11269980" cy="361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5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024" y="254888"/>
            <a:ext cx="10347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333990" algn="l"/>
              </a:tabLst>
            </a:pPr>
            <a:r>
              <a:rPr lang="sk-SK" dirty="0"/>
              <a:t>BRIEFING DAY 1 </a:t>
            </a:r>
            <a:r>
              <a:rPr dirty="0"/>
              <a:t>	</a:t>
            </a:r>
          </a:p>
        </p:txBody>
      </p:sp>
      <p:pic>
        <p:nvPicPr>
          <p:cNvPr id="88" name="Obrázok 87">
            <a:extLst>
              <a:ext uri="{FF2B5EF4-FFF2-40B4-BE49-F238E27FC236}">
                <a16:creationId xmlns:a16="http://schemas.microsoft.com/office/drawing/2014/main" id="{C2F80371-0ECE-4306-88CD-9DAA973B04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525" y="238125"/>
            <a:ext cx="1351075" cy="82867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1CDD6E0-881A-48C2-8BA6-6E367A833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95800" y="19050"/>
            <a:ext cx="1643800" cy="1643800"/>
          </a:xfrm>
          <a:prstGeom prst="rect">
            <a:avLst/>
          </a:prstGeom>
        </p:spPr>
      </p:pic>
      <p:pic>
        <p:nvPicPr>
          <p:cNvPr id="5" name="Obrázok 4" descr="Obrázok, na ktorom je mapa&#10;&#10;Automaticky generovaný popis">
            <a:extLst>
              <a:ext uri="{FF2B5EF4-FFF2-40B4-BE49-F238E27FC236}">
                <a16:creationId xmlns:a16="http://schemas.microsoft.com/office/drawing/2014/main" id="{143C404E-6742-471C-83C4-0F53060E6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506730"/>
            <a:ext cx="9745980" cy="58445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80</Words>
  <Application>Microsoft Office PowerPoint</Application>
  <PresentationFormat>Širokouhlá</PresentationFormat>
  <Paragraphs>14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2" baseType="lpstr">
      <vt:lpstr>Arial Black</vt:lpstr>
      <vt:lpstr>Office Theme</vt:lpstr>
      <vt:lpstr>65. Majstrovstvá Slovenska v bezmotorovom lietaní </vt:lpstr>
      <vt:lpstr> BRIEFING DAY 1 </vt:lpstr>
      <vt:lpstr>BRIEFING DAY 1 </vt:lpstr>
      <vt:lpstr> BRIEFING DAY 1 </vt:lpstr>
      <vt:lpstr> BRIEFING DAY 1 </vt:lpstr>
      <vt:lpstr> BRIEFING DAY 1 </vt:lpstr>
      <vt:lpstr> BRIEFING DAY 1 </vt:lpstr>
      <vt:lpstr> BRIEFING DAY 1 </vt:lpstr>
      <vt:lpstr>BRIEFING DAY 1  </vt:lpstr>
      <vt:lpstr>65. Majstrovstvá Slovenska v bezmotorovom lietaní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Juraj Jánošík</dc:creator>
  <cp:lastModifiedBy>STUD - Ivan Bajana</cp:lastModifiedBy>
  <cp:revision>4</cp:revision>
  <dcterms:created xsi:type="dcterms:W3CDTF">2022-01-27T11:00:48Z</dcterms:created>
  <dcterms:modified xsi:type="dcterms:W3CDTF">2022-06-12T16:12:51Z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2022-01-27T00:00:00Z</vt:filetime>
  </property>
</Properties>
</file>