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0" r:id="rId2"/>
    <p:sldId id="326" r:id="rId3"/>
    <p:sldId id="328" r:id="rId4"/>
    <p:sldId id="362" r:id="rId5"/>
    <p:sldId id="374" r:id="rId6"/>
    <p:sldId id="370" r:id="rId7"/>
    <p:sldId id="371" r:id="rId8"/>
    <p:sldId id="375" r:id="rId9"/>
    <p:sldId id="354" r:id="rId10"/>
    <p:sldId id="372" r:id="rId11"/>
    <p:sldId id="367" r:id="rId12"/>
    <p:sldId id="356" r:id="rId13"/>
    <p:sldId id="376" r:id="rId14"/>
    <p:sldId id="379" r:id="rId15"/>
    <p:sldId id="378" r:id="rId16"/>
    <p:sldId id="377" r:id="rId17"/>
    <p:sldId id="373" r:id="rId18"/>
    <p:sldId id="327" r:id="rId19"/>
    <p:sldId id="360" r:id="rId20"/>
    <p:sldId id="361" r:id="rId21"/>
    <p:sldId id="369" r:id="rId22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00"/>
    <a:srgbClr val="FFFFFF"/>
    <a:srgbClr val="BBE0E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03" autoAdjust="0"/>
    <p:restoredTop sz="98827" autoAdjust="0"/>
  </p:normalViewPr>
  <p:slideViewPr>
    <p:cSldViewPr>
      <p:cViewPr varScale="1">
        <p:scale>
          <a:sx n="79" d="100"/>
          <a:sy n="79" d="100"/>
        </p:scale>
        <p:origin x="-36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D928AD-2643-4DBB-9D5F-2B15C53E804C}" type="datetimeFigureOut">
              <a:rPr lang="sk-SK"/>
              <a:pPr>
                <a:defRPr/>
              </a:pPr>
              <a:t>20. 6. 2021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Upraviť štýly predlohy textu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724E604-C46B-4B96-8D20-0637D9FF160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objekt pre obrázok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Zástupný objekt pre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17412" name="Zástupný objekt pre číslo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8EA0AB-D87D-48B4-9467-6A8D0C4183A4}" type="slidenum">
              <a:rPr lang="sk-SK" altLang="sk-SK" smtClean="0"/>
              <a:pPr/>
              <a:t>9</a:t>
            </a:fld>
            <a:endParaRPr lang="sk-SK" alt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objekt pre obrázok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Zástupný objekt pre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17412" name="Zástupný objekt pre číslo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8EA0AB-D87D-48B4-9467-6A8D0C4183A4}" type="slidenum">
              <a:rPr lang="sk-SK" altLang="sk-SK" smtClean="0"/>
              <a:pPr/>
              <a:t>10</a:t>
            </a:fld>
            <a:endParaRPr lang="sk-SK" altLang="sk-S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objekt pre obrázok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Zástupný objekt pre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17412" name="Zástupný objekt pre číslo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8EA0AB-D87D-48B4-9467-6A8D0C4183A4}" type="slidenum">
              <a:rPr lang="sk-SK" altLang="sk-SK" smtClean="0"/>
              <a:pPr/>
              <a:t>11</a:t>
            </a:fld>
            <a:endParaRPr lang="sk-SK" altLang="sk-S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objekt pre obrázok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Zástupný objekt pre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17412" name="Zástupný objekt pre číslo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8EA0AB-D87D-48B4-9467-6A8D0C4183A4}" type="slidenum">
              <a:rPr lang="sk-SK" altLang="sk-SK" smtClean="0"/>
              <a:pPr/>
              <a:t>12</a:t>
            </a:fld>
            <a:endParaRPr lang="sk-SK" altLang="sk-S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objekt pre obrázok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Zástupný objekt pre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17412" name="Zástupný objekt pre číslo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8EA0AB-D87D-48B4-9467-6A8D0C4183A4}" type="slidenum">
              <a:rPr lang="sk-SK" altLang="sk-SK" smtClean="0"/>
              <a:pPr/>
              <a:t>15</a:t>
            </a:fld>
            <a:endParaRPr lang="sk-SK" altLang="sk-S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objekt pre obrázok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Zástupný objekt pre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17412" name="Zástupný objekt pre číslo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8EA0AB-D87D-48B4-9467-6A8D0C4183A4}" type="slidenum">
              <a:rPr lang="sk-SK" altLang="sk-SK" smtClean="0"/>
              <a:pPr/>
              <a:t>16</a:t>
            </a:fld>
            <a:endParaRPr lang="sk-SK" altLang="sk-S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objekt pre obrázok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objekt pre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16388" name="Zástupný objekt pre číslo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08D1E5-39C5-4CBE-B284-BA8FFA5656E4}" type="slidenum">
              <a:rPr lang="sk-SK" altLang="sk-SK" smtClean="0"/>
              <a:pPr/>
              <a:t>20</a:t>
            </a:fld>
            <a:endParaRPr lang="sk-SK" alt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0D9C6-0697-47B0-BF99-3F4A471E64A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93590-C988-4ADA-B2DB-728FD035BE4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2AA25-C52A-4E81-A972-C09F4B98AB9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C2EA3-C2BB-471A-9D86-C2552B1C6CE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8AD41-4A35-49AA-ADBA-867258D5E6B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48C54-70F2-4618-8A51-93F138C0736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F9322-22B4-4505-AD1F-827B41DEEEA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19108-03B0-4816-80DB-8E6DD0B3191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F1ED5-9347-4163-A93E-F7C980E3280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373D0-3F90-49A3-A510-0C0B3CFC04E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AAC72-B250-447D-AF4E-B4E75C4F9E5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Klepnutím lze upravit styly předlohy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Třetí úroveň</a:t>
            </a:r>
          </a:p>
          <a:p>
            <a:pPr lvl="3"/>
            <a:r>
              <a:rPr lang="sk-SK" altLang="sk-SK" smtClean="0"/>
              <a:t>Čtvrtá úroveň</a:t>
            </a:r>
          </a:p>
          <a:p>
            <a:pPr lvl="4"/>
            <a:r>
              <a:rPr lang="sk-SK" altLang="sk-SK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C140927-C9C0-4065-BFFA-A53B233D970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shmu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319417"/>
            <a:ext cx="3960812" cy="231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399" y="152400"/>
            <a:ext cx="5731497" cy="4343400"/>
          </a:xfrm>
          <a:prstGeom prst="rect">
            <a:avLst/>
          </a:prstGeom>
          <a:ln/>
        </p:spPr>
      </p:pic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76200" y="4648200"/>
            <a:ext cx="5562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sk-SK" altLang="sk-SK" sz="4000" b="1" dirty="0" err="1" smtClean="0">
                <a:latin typeface="Verdana" pitchFamily="34" charset="0"/>
              </a:rPr>
              <a:t>Meteo</a:t>
            </a:r>
            <a:r>
              <a:rPr lang="sk-SK" altLang="sk-SK" sz="4000" b="1" dirty="0" smtClean="0">
                <a:latin typeface="Verdana" pitchFamily="34" charset="0"/>
              </a:rPr>
              <a:t> brífing </a:t>
            </a:r>
            <a:endParaRPr lang="sk-SK" altLang="sk-SK" sz="4000" b="1" dirty="0">
              <a:latin typeface="Verdana" pitchFamily="34" charset="0"/>
            </a:endParaRPr>
          </a:p>
          <a:p>
            <a:pPr eaLnBrk="1" hangingPunct="1"/>
            <a:r>
              <a:rPr lang="sk-SK" altLang="sk-SK" sz="4000" dirty="0" smtClean="0">
                <a:latin typeface="Verdana" pitchFamily="34" charset="0"/>
              </a:rPr>
              <a:t>Ne</a:t>
            </a:r>
            <a:r>
              <a:rPr lang="sk-SK" altLang="sk-SK" sz="4000" dirty="0" smtClean="0">
                <a:latin typeface="Verdana" pitchFamily="34" charset="0"/>
              </a:rPr>
              <a:t> 20.06.</a:t>
            </a:r>
            <a:r>
              <a:rPr lang="en-US" altLang="sk-SK" sz="4000" dirty="0" smtClean="0">
                <a:latin typeface="Verdana" pitchFamily="34" charset="0"/>
              </a:rPr>
              <a:t>20</a:t>
            </a:r>
            <a:r>
              <a:rPr lang="sk-SK" altLang="sk-SK" sz="4000" dirty="0" smtClean="0">
                <a:latin typeface="Verdana" pitchFamily="34" charset="0"/>
              </a:rPr>
              <a:t>21</a:t>
            </a:r>
            <a:r>
              <a:rPr lang="sk-SK" altLang="sk-SK" sz="4000" b="1" dirty="0" smtClean="0">
                <a:latin typeface="Verdana" pitchFamily="34" charset="0"/>
              </a:rPr>
              <a:t> </a:t>
            </a:r>
            <a:endParaRPr lang="sk-SK" altLang="sk-SK" sz="4000" b="1" dirty="0">
              <a:latin typeface="Verdana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226357" y="6260068"/>
            <a:ext cx="2516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Ing. Ivan </a:t>
            </a:r>
            <a:r>
              <a:rPr lang="sk-SK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Chlebovec</a:t>
            </a:r>
            <a:endParaRPr lang="sk-SK" dirty="0">
              <a:solidFill>
                <a:schemeClr val="bg1">
                  <a:lumMod val="9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 descr="C:\Users\all\Desktop\meteo\Plachtárske preteky\logo_shmu_cier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311974"/>
            <a:ext cx="3962400" cy="231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724400" y="1229380"/>
            <a:ext cx="4419600" cy="523220"/>
          </a:xfrm>
          <a:prstGeom prst="rect">
            <a:avLst/>
          </a:prstGeom>
          <a:solidFill>
            <a:srgbClr val="BBE0E3">
              <a:alpha val="8901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sk-SK" altLang="sk-SK" sz="2800" dirty="0">
              <a:latin typeface="Verdana" pitchFamily="34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81200" y="1"/>
            <a:ext cx="113053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724400" y="65088"/>
            <a:ext cx="4419600" cy="1077218"/>
          </a:xfrm>
          <a:prstGeom prst="rect">
            <a:avLst/>
          </a:prstGeom>
          <a:solidFill>
            <a:srgbClr val="FFFFFF"/>
          </a:solidFill>
          <a:ln w="6350">
            <a:solidFill>
              <a:schemeClr val="bg2"/>
            </a:solidFill>
            <a:bevel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sk-SK" altLang="sk-SK" sz="4000" dirty="0" smtClean="0">
                <a:latin typeface="Verdana" pitchFamily="34" charset="0"/>
              </a:rPr>
              <a:t>Brest</a:t>
            </a:r>
          </a:p>
          <a:p>
            <a:pPr eaLnBrk="1" hangingPunct="1"/>
            <a:r>
              <a:rPr lang="sk-SK" altLang="sk-SK" sz="2400" dirty="0" smtClean="0">
                <a:latin typeface="Verdana" pitchFamily="34" charset="0"/>
              </a:rPr>
              <a:t> </a:t>
            </a:r>
            <a:r>
              <a:rPr lang="sk-SK" altLang="sk-SK" sz="2400" dirty="0" err="1">
                <a:latin typeface="Verdana" pitchFamily="34" charset="0"/>
              </a:rPr>
              <a:t>aerological</a:t>
            </a:r>
            <a:r>
              <a:rPr lang="sk-SK" altLang="sk-SK" sz="2400" dirty="0">
                <a:latin typeface="Verdana" pitchFamily="34" charset="0"/>
              </a:rPr>
              <a:t> </a:t>
            </a:r>
            <a:r>
              <a:rPr lang="sk-SK" altLang="sk-SK" sz="2400" dirty="0" err="1">
                <a:latin typeface="Verdana" pitchFamily="34" charset="0"/>
              </a:rPr>
              <a:t>sounding</a:t>
            </a:r>
            <a:endParaRPr lang="sk-SK" altLang="sk-SK" sz="2400" dirty="0">
              <a:latin typeface="Verdana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4724400"/>
            <a:ext cx="4349750" cy="1938337"/>
          </a:xfrm>
          <a:prstGeom prst="rect">
            <a:avLst/>
          </a:prstGeom>
          <a:solidFill>
            <a:srgbClr val="FFFFFF">
              <a:alpha val="70000"/>
            </a:srgbClr>
          </a:solidFill>
          <a:ln w="6350">
            <a:solidFill>
              <a:schemeClr val="bg2"/>
            </a:solidFill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dirty="0" err="1" smtClean="0">
                <a:latin typeface="Verdana" pitchFamily="34" charset="0"/>
              </a:rPr>
              <a:t>Legend</a:t>
            </a:r>
            <a:r>
              <a:rPr lang="sk-SK" altLang="sk-SK" sz="2400" dirty="0" smtClean="0">
                <a:latin typeface="Verdana" pitchFamily="34" charset="0"/>
              </a:rPr>
              <a:t>: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sk-SK" altLang="sk-SK" sz="2400" dirty="0" err="1" smtClean="0">
                <a:solidFill>
                  <a:srgbClr val="FF0000"/>
                </a:solidFill>
                <a:latin typeface="Verdana" pitchFamily="34" charset="0"/>
              </a:rPr>
              <a:t>red</a:t>
            </a:r>
            <a:r>
              <a:rPr lang="sk-SK" altLang="sk-SK" sz="2400" dirty="0" smtClean="0">
                <a:solidFill>
                  <a:srgbClr val="FF0000"/>
                </a:solidFill>
                <a:latin typeface="Verdana" pitchFamily="34" charset="0"/>
              </a:rPr>
              <a:t> = </a:t>
            </a:r>
            <a:r>
              <a:rPr lang="sk-SK" altLang="sk-SK" sz="2400" dirty="0" err="1" smtClean="0">
                <a:solidFill>
                  <a:srgbClr val="FF0000"/>
                </a:solidFill>
                <a:latin typeface="Verdana" pitchFamily="34" charset="0"/>
              </a:rPr>
              <a:t>today</a:t>
            </a:r>
            <a:endParaRPr lang="sk-SK" altLang="sk-SK" sz="2400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sk-SK" altLang="sk-SK" sz="2400" dirty="0" err="1" smtClean="0">
                <a:solidFill>
                  <a:schemeClr val="accent6"/>
                </a:solidFill>
                <a:latin typeface="Verdana" pitchFamily="34" charset="0"/>
              </a:rPr>
              <a:t>blue</a:t>
            </a:r>
            <a:r>
              <a:rPr lang="sk-SK" altLang="sk-SK" sz="2400" dirty="0" smtClean="0">
                <a:solidFill>
                  <a:schemeClr val="accent6"/>
                </a:solidFill>
                <a:latin typeface="Verdana" pitchFamily="34" charset="0"/>
              </a:rPr>
              <a:t> = </a:t>
            </a:r>
            <a:r>
              <a:rPr lang="sk-SK" altLang="sk-SK" sz="2400" dirty="0" err="1" smtClean="0">
                <a:solidFill>
                  <a:schemeClr val="accent6"/>
                </a:solidFill>
                <a:latin typeface="Verdana" pitchFamily="34" charset="0"/>
              </a:rPr>
              <a:t>yesterday</a:t>
            </a:r>
            <a:endParaRPr lang="sk-SK" altLang="sk-SK" sz="2400" dirty="0" smtClean="0">
              <a:solidFill>
                <a:schemeClr val="accent6"/>
              </a:solidFill>
              <a:latin typeface="Verdana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sk-SK" altLang="sk-SK" sz="2400" u="sng" dirty="0" err="1" smtClean="0">
                <a:latin typeface="Verdana" pitchFamily="34" charset="0"/>
              </a:rPr>
              <a:t>solid</a:t>
            </a:r>
            <a:r>
              <a:rPr lang="sk-SK" altLang="sk-SK" sz="2400" u="sng" dirty="0" smtClean="0">
                <a:latin typeface="Verdana" pitchFamily="34" charset="0"/>
              </a:rPr>
              <a:t> </a:t>
            </a:r>
            <a:r>
              <a:rPr lang="sk-SK" altLang="sk-SK" sz="2400" u="sng" dirty="0" err="1" smtClean="0">
                <a:latin typeface="Verdana" pitchFamily="34" charset="0"/>
              </a:rPr>
              <a:t>line</a:t>
            </a:r>
            <a:r>
              <a:rPr lang="sk-SK" altLang="sk-SK" sz="2400" u="sng" dirty="0" smtClean="0">
                <a:latin typeface="Verdana" pitchFamily="34" charset="0"/>
              </a:rPr>
              <a:t> = </a:t>
            </a:r>
            <a:r>
              <a:rPr lang="sk-SK" altLang="sk-SK" sz="2400" u="sng" dirty="0" err="1" smtClean="0">
                <a:latin typeface="Verdana" pitchFamily="34" charset="0"/>
              </a:rPr>
              <a:t>temperature</a:t>
            </a:r>
            <a:endParaRPr lang="sk-SK" altLang="sk-SK" sz="2400" u="sng" dirty="0" smtClean="0">
              <a:latin typeface="Verdana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sk-SK" altLang="sk-SK" sz="2400" u="dashLong" dirty="0" err="1" smtClean="0">
                <a:latin typeface="Verdana" pitchFamily="34" charset="0"/>
              </a:rPr>
              <a:t>dashed</a:t>
            </a:r>
            <a:r>
              <a:rPr lang="sk-SK" altLang="sk-SK" sz="2400" u="dashLong" dirty="0" smtClean="0">
                <a:latin typeface="Verdana" pitchFamily="34" charset="0"/>
              </a:rPr>
              <a:t> </a:t>
            </a:r>
            <a:r>
              <a:rPr lang="sk-SK" altLang="sk-SK" sz="2400" u="dashLong" dirty="0" err="1" smtClean="0">
                <a:latin typeface="Verdana" pitchFamily="34" charset="0"/>
              </a:rPr>
              <a:t>line</a:t>
            </a:r>
            <a:r>
              <a:rPr lang="sk-SK" altLang="sk-SK" sz="2400" u="dashLong" dirty="0" smtClean="0">
                <a:latin typeface="Verdana" pitchFamily="34" charset="0"/>
              </a:rPr>
              <a:t> = </a:t>
            </a:r>
            <a:r>
              <a:rPr lang="sk-SK" altLang="sk-SK" sz="2400" u="dashLong" dirty="0" err="1" smtClean="0">
                <a:latin typeface="Verdana" pitchFamily="34" charset="0"/>
              </a:rPr>
              <a:t>dew</a:t>
            </a:r>
            <a:r>
              <a:rPr lang="sk-SK" altLang="sk-SK" sz="2400" u="dashLong" dirty="0" smtClean="0">
                <a:latin typeface="Verdana" pitchFamily="34" charset="0"/>
              </a:rPr>
              <a:t> point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48600" y="1290638"/>
            <a:ext cx="1295400" cy="461962"/>
          </a:xfrm>
          <a:prstGeom prst="rect">
            <a:avLst/>
          </a:prstGeom>
          <a:solidFill>
            <a:srgbClr val="FFFFFF">
              <a:alpha val="75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smtClean="0">
                <a:latin typeface="Verdana" pitchFamily="34" charset="0"/>
              </a:rPr>
              <a:t>7200m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848600" y="2362200"/>
            <a:ext cx="1295400" cy="461963"/>
          </a:xfrm>
          <a:prstGeom prst="rect">
            <a:avLst/>
          </a:prstGeom>
          <a:solidFill>
            <a:srgbClr val="FFFFFF">
              <a:alpha val="75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smtClean="0">
                <a:latin typeface="Verdana" pitchFamily="34" charset="0"/>
              </a:rPr>
              <a:t>5500m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848600" y="3348038"/>
            <a:ext cx="1295400" cy="461962"/>
          </a:xfrm>
          <a:prstGeom prst="rect">
            <a:avLst/>
          </a:prstGeom>
          <a:solidFill>
            <a:srgbClr val="FFFFFF">
              <a:alpha val="75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smtClean="0">
                <a:latin typeface="Verdana" pitchFamily="34" charset="0"/>
              </a:rPr>
              <a:t>4200m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848600" y="4191000"/>
            <a:ext cx="1295400" cy="461963"/>
          </a:xfrm>
          <a:prstGeom prst="rect">
            <a:avLst/>
          </a:prstGeom>
          <a:solidFill>
            <a:srgbClr val="FFFFFF">
              <a:alpha val="75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smtClean="0">
                <a:latin typeface="Verdana" pitchFamily="34" charset="0"/>
              </a:rPr>
              <a:t>3000m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848600" y="5329237"/>
            <a:ext cx="1295400" cy="461963"/>
          </a:xfrm>
          <a:prstGeom prst="rect">
            <a:avLst/>
          </a:prstGeom>
          <a:solidFill>
            <a:srgbClr val="FFFFFF">
              <a:alpha val="75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dirty="0" smtClean="0">
                <a:latin typeface="Verdana" pitchFamily="34" charset="0"/>
              </a:rPr>
              <a:t>1500m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077200" y="6248400"/>
            <a:ext cx="1066800" cy="461963"/>
          </a:xfrm>
          <a:prstGeom prst="rect">
            <a:avLst/>
          </a:prstGeom>
          <a:solidFill>
            <a:srgbClr val="FFFFFF">
              <a:alpha val="75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>
                <a:latin typeface="Verdana" pitchFamily="34" charset="0"/>
              </a:rPr>
              <a:t>1</a:t>
            </a:r>
            <a:r>
              <a:rPr lang="sk-SK" altLang="sk-SK" sz="2400" smtClean="0">
                <a:latin typeface="Verdana" pitchFamily="34" charset="0"/>
              </a:rPr>
              <a:t>00m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724400" y="1229380"/>
            <a:ext cx="4419600" cy="523220"/>
          </a:xfrm>
          <a:prstGeom prst="rect">
            <a:avLst/>
          </a:prstGeom>
          <a:solidFill>
            <a:srgbClr val="BBE0E3">
              <a:alpha val="8901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sk-SK" altLang="sk-SK" sz="2800" dirty="0">
              <a:latin typeface="Verdana" pitchFamily="34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93983" y="-152400"/>
            <a:ext cx="11571383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724400" y="65088"/>
            <a:ext cx="4419600" cy="1077218"/>
          </a:xfrm>
          <a:prstGeom prst="rect">
            <a:avLst/>
          </a:prstGeom>
          <a:solidFill>
            <a:srgbClr val="FFFFFF"/>
          </a:solidFill>
          <a:ln w="6350">
            <a:solidFill>
              <a:schemeClr val="bg2"/>
            </a:solidFill>
            <a:bevel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sk-SK" altLang="sk-SK" sz="4000" dirty="0" err="1" smtClean="0">
                <a:latin typeface="Verdana" pitchFamily="34" charset="0"/>
              </a:rPr>
              <a:t>Prostějov</a:t>
            </a:r>
            <a:endParaRPr lang="sk-SK" altLang="sk-SK" sz="2400" dirty="0">
              <a:latin typeface="Verdana" pitchFamily="34" charset="0"/>
            </a:endParaRPr>
          </a:p>
          <a:p>
            <a:pPr eaLnBrk="1" hangingPunct="1"/>
            <a:r>
              <a:rPr lang="sk-SK" altLang="sk-SK" sz="2400" dirty="0">
                <a:latin typeface="Verdana" pitchFamily="34" charset="0"/>
              </a:rPr>
              <a:t>- </a:t>
            </a:r>
            <a:r>
              <a:rPr lang="sk-SK" altLang="sk-SK" sz="2400" dirty="0" err="1">
                <a:latin typeface="Verdana" pitchFamily="34" charset="0"/>
              </a:rPr>
              <a:t>aerological</a:t>
            </a:r>
            <a:r>
              <a:rPr lang="sk-SK" altLang="sk-SK" sz="2400" dirty="0">
                <a:latin typeface="Verdana" pitchFamily="34" charset="0"/>
              </a:rPr>
              <a:t> </a:t>
            </a:r>
            <a:r>
              <a:rPr lang="sk-SK" altLang="sk-SK" sz="2400" dirty="0" err="1">
                <a:latin typeface="Verdana" pitchFamily="34" charset="0"/>
              </a:rPr>
              <a:t>sounding</a:t>
            </a:r>
            <a:endParaRPr lang="sk-SK" altLang="sk-SK" sz="2400" dirty="0">
              <a:latin typeface="Verdana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4724400"/>
            <a:ext cx="4349750" cy="1938337"/>
          </a:xfrm>
          <a:prstGeom prst="rect">
            <a:avLst/>
          </a:prstGeom>
          <a:solidFill>
            <a:srgbClr val="FFFFFF">
              <a:alpha val="70000"/>
            </a:srgbClr>
          </a:solidFill>
          <a:ln w="6350">
            <a:solidFill>
              <a:schemeClr val="bg2"/>
            </a:solidFill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dirty="0" err="1" smtClean="0">
                <a:latin typeface="Verdana" pitchFamily="34" charset="0"/>
              </a:rPr>
              <a:t>Legend</a:t>
            </a:r>
            <a:r>
              <a:rPr lang="sk-SK" altLang="sk-SK" sz="2400" dirty="0" smtClean="0">
                <a:latin typeface="Verdana" pitchFamily="34" charset="0"/>
              </a:rPr>
              <a:t>: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sk-SK" altLang="sk-SK" sz="2400" dirty="0" err="1" smtClean="0">
                <a:solidFill>
                  <a:srgbClr val="FF0000"/>
                </a:solidFill>
                <a:latin typeface="Verdana" pitchFamily="34" charset="0"/>
              </a:rPr>
              <a:t>red</a:t>
            </a:r>
            <a:r>
              <a:rPr lang="sk-SK" altLang="sk-SK" sz="2400" dirty="0" smtClean="0">
                <a:solidFill>
                  <a:srgbClr val="FF0000"/>
                </a:solidFill>
                <a:latin typeface="Verdana" pitchFamily="34" charset="0"/>
              </a:rPr>
              <a:t> = </a:t>
            </a:r>
            <a:r>
              <a:rPr lang="sk-SK" altLang="sk-SK" sz="2400" dirty="0" err="1" smtClean="0">
                <a:solidFill>
                  <a:srgbClr val="FF0000"/>
                </a:solidFill>
                <a:latin typeface="Verdana" pitchFamily="34" charset="0"/>
              </a:rPr>
              <a:t>today</a:t>
            </a:r>
            <a:endParaRPr lang="sk-SK" altLang="sk-SK" sz="2400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sk-SK" altLang="sk-SK" sz="2400" dirty="0" err="1" smtClean="0">
                <a:solidFill>
                  <a:schemeClr val="accent6"/>
                </a:solidFill>
                <a:latin typeface="Verdana" pitchFamily="34" charset="0"/>
              </a:rPr>
              <a:t>blue</a:t>
            </a:r>
            <a:r>
              <a:rPr lang="sk-SK" altLang="sk-SK" sz="2400" dirty="0" smtClean="0">
                <a:solidFill>
                  <a:schemeClr val="accent6"/>
                </a:solidFill>
                <a:latin typeface="Verdana" pitchFamily="34" charset="0"/>
              </a:rPr>
              <a:t> = </a:t>
            </a:r>
            <a:r>
              <a:rPr lang="sk-SK" altLang="sk-SK" sz="2400" dirty="0" err="1" smtClean="0">
                <a:solidFill>
                  <a:schemeClr val="accent6"/>
                </a:solidFill>
                <a:latin typeface="Verdana" pitchFamily="34" charset="0"/>
              </a:rPr>
              <a:t>yesterday</a:t>
            </a:r>
            <a:endParaRPr lang="sk-SK" altLang="sk-SK" sz="2400" dirty="0" smtClean="0">
              <a:solidFill>
                <a:schemeClr val="accent6"/>
              </a:solidFill>
              <a:latin typeface="Verdana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sk-SK" altLang="sk-SK" sz="2400" u="sng" dirty="0" err="1" smtClean="0">
                <a:latin typeface="Verdana" pitchFamily="34" charset="0"/>
              </a:rPr>
              <a:t>solid</a:t>
            </a:r>
            <a:r>
              <a:rPr lang="sk-SK" altLang="sk-SK" sz="2400" u="sng" dirty="0" smtClean="0">
                <a:latin typeface="Verdana" pitchFamily="34" charset="0"/>
              </a:rPr>
              <a:t> </a:t>
            </a:r>
            <a:r>
              <a:rPr lang="sk-SK" altLang="sk-SK" sz="2400" u="sng" dirty="0" err="1" smtClean="0">
                <a:latin typeface="Verdana" pitchFamily="34" charset="0"/>
              </a:rPr>
              <a:t>line</a:t>
            </a:r>
            <a:r>
              <a:rPr lang="sk-SK" altLang="sk-SK" sz="2400" u="sng" dirty="0" smtClean="0">
                <a:latin typeface="Verdana" pitchFamily="34" charset="0"/>
              </a:rPr>
              <a:t> = </a:t>
            </a:r>
            <a:r>
              <a:rPr lang="sk-SK" altLang="sk-SK" sz="2400" u="sng" dirty="0" err="1" smtClean="0">
                <a:latin typeface="Verdana" pitchFamily="34" charset="0"/>
              </a:rPr>
              <a:t>temperature</a:t>
            </a:r>
            <a:endParaRPr lang="sk-SK" altLang="sk-SK" sz="2400" u="sng" dirty="0" smtClean="0">
              <a:latin typeface="Verdana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sk-SK" altLang="sk-SK" sz="2400" u="dashLong" dirty="0" err="1" smtClean="0">
                <a:latin typeface="Verdana" pitchFamily="34" charset="0"/>
              </a:rPr>
              <a:t>dashed</a:t>
            </a:r>
            <a:r>
              <a:rPr lang="sk-SK" altLang="sk-SK" sz="2400" u="dashLong" dirty="0" smtClean="0">
                <a:latin typeface="Verdana" pitchFamily="34" charset="0"/>
              </a:rPr>
              <a:t> </a:t>
            </a:r>
            <a:r>
              <a:rPr lang="sk-SK" altLang="sk-SK" sz="2400" u="dashLong" dirty="0" err="1" smtClean="0">
                <a:latin typeface="Verdana" pitchFamily="34" charset="0"/>
              </a:rPr>
              <a:t>line</a:t>
            </a:r>
            <a:r>
              <a:rPr lang="sk-SK" altLang="sk-SK" sz="2400" u="dashLong" dirty="0" smtClean="0">
                <a:latin typeface="Verdana" pitchFamily="34" charset="0"/>
              </a:rPr>
              <a:t> = </a:t>
            </a:r>
            <a:r>
              <a:rPr lang="sk-SK" altLang="sk-SK" sz="2400" u="dashLong" dirty="0" err="1" smtClean="0">
                <a:latin typeface="Verdana" pitchFamily="34" charset="0"/>
              </a:rPr>
              <a:t>dew</a:t>
            </a:r>
            <a:r>
              <a:rPr lang="sk-SK" altLang="sk-SK" sz="2400" u="dashLong" dirty="0" smtClean="0">
                <a:latin typeface="Verdana" pitchFamily="34" charset="0"/>
              </a:rPr>
              <a:t> point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48600" y="1290638"/>
            <a:ext cx="1295400" cy="461962"/>
          </a:xfrm>
          <a:prstGeom prst="rect">
            <a:avLst/>
          </a:prstGeom>
          <a:solidFill>
            <a:srgbClr val="FFFFFF">
              <a:alpha val="75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smtClean="0">
                <a:latin typeface="Verdana" pitchFamily="34" charset="0"/>
              </a:rPr>
              <a:t>7200m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848600" y="2362200"/>
            <a:ext cx="1295400" cy="461963"/>
          </a:xfrm>
          <a:prstGeom prst="rect">
            <a:avLst/>
          </a:prstGeom>
          <a:solidFill>
            <a:srgbClr val="FFFFFF">
              <a:alpha val="75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smtClean="0">
                <a:latin typeface="Verdana" pitchFamily="34" charset="0"/>
              </a:rPr>
              <a:t>5500m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848600" y="3348038"/>
            <a:ext cx="1295400" cy="461962"/>
          </a:xfrm>
          <a:prstGeom prst="rect">
            <a:avLst/>
          </a:prstGeom>
          <a:solidFill>
            <a:srgbClr val="FFFFFF">
              <a:alpha val="75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smtClean="0">
                <a:latin typeface="Verdana" pitchFamily="34" charset="0"/>
              </a:rPr>
              <a:t>4200m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848600" y="4191000"/>
            <a:ext cx="1295400" cy="461963"/>
          </a:xfrm>
          <a:prstGeom prst="rect">
            <a:avLst/>
          </a:prstGeom>
          <a:solidFill>
            <a:srgbClr val="FFFFFF">
              <a:alpha val="75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smtClean="0">
                <a:latin typeface="Verdana" pitchFamily="34" charset="0"/>
              </a:rPr>
              <a:t>3000m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848600" y="5329237"/>
            <a:ext cx="1295400" cy="461963"/>
          </a:xfrm>
          <a:prstGeom prst="rect">
            <a:avLst/>
          </a:prstGeom>
          <a:solidFill>
            <a:srgbClr val="FFFFFF">
              <a:alpha val="75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smtClean="0">
                <a:latin typeface="Verdana" pitchFamily="34" charset="0"/>
              </a:rPr>
              <a:t>1500m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077200" y="6248400"/>
            <a:ext cx="1066800" cy="461963"/>
          </a:xfrm>
          <a:prstGeom prst="rect">
            <a:avLst/>
          </a:prstGeom>
          <a:solidFill>
            <a:srgbClr val="FFFFFF">
              <a:alpha val="75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>
                <a:latin typeface="Verdana" pitchFamily="34" charset="0"/>
              </a:rPr>
              <a:t>1</a:t>
            </a:r>
            <a:r>
              <a:rPr lang="sk-SK" altLang="sk-SK" sz="2400" smtClean="0">
                <a:latin typeface="Verdana" pitchFamily="34" charset="0"/>
              </a:rPr>
              <a:t>00m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19400" y="0"/>
            <a:ext cx="11227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5029200" y="65782"/>
            <a:ext cx="4114800" cy="1077218"/>
          </a:xfrm>
          <a:prstGeom prst="rect">
            <a:avLst/>
          </a:prstGeom>
          <a:solidFill>
            <a:srgbClr val="FFFFFF"/>
          </a:solidFill>
          <a:ln w="6350">
            <a:solidFill>
              <a:schemeClr val="bg2"/>
            </a:solidFill>
            <a:bevel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sk-SK" altLang="sk-SK" sz="4000" dirty="0" smtClean="0">
                <a:latin typeface="Verdana" pitchFamily="34" charset="0"/>
              </a:rPr>
              <a:t>Martin</a:t>
            </a:r>
            <a:r>
              <a:rPr lang="sk-SK" altLang="sk-SK" sz="2400" dirty="0" smtClean="0">
                <a:latin typeface="Verdana" pitchFamily="34" charset="0"/>
              </a:rPr>
              <a:t>, 12:00 UTC</a:t>
            </a:r>
            <a:endParaRPr lang="sk-SK" altLang="sk-SK" sz="2400" dirty="0">
              <a:latin typeface="Verdana" pitchFamily="34" charset="0"/>
            </a:endParaRPr>
          </a:p>
          <a:p>
            <a:pPr eaLnBrk="1" hangingPunct="1"/>
            <a:r>
              <a:rPr lang="sk-SK" altLang="sk-SK" sz="2400" dirty="0">
                <a:latin typeface="Verdana" pitchFamily="34" charset="0"/>
              </a:rPr>
              <a:t>- </a:t>
            </a:r>
            <a:r>
              <a:rPr lang="sk-SK" altLang="sk-SK" sz="2400" dirty="0" err="1" smtClean="0">
                <a:latin typeface="Verdana" pitchFamily="34" charset="0"/>
              </a:rPr>
              <a:t>pseudotemp</a:t>
            </a:r>
            <a:r>
              <a:rPr lang="sk-SK" altLang="sk-SK" sz="2400" dirty="0" smtClean="0">
                <a:latin typeface="Verdana" pitchFamily="34" charset="0"/>
              </a:rPr>
              <a:t> </a:t>
            </a:r>
            <a:r>
              <a:rPr lang="sk-SK" altLang="sk-SK" sz="2400" dirty="0" err="1" smtClean="0">
                <a:latin typeface="Verdana" pitchFamily="34" charset="0"/>
              </a:rPr>
              <a:t>Aladin_sk</a:t>
            </a:r>
            <a:endParaRPr lang="sk-SK" altLang="sk-SK" sz="2400" dirty="0">
              <a:latin typeface="Verdana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3733800"/>
            <a:ext cx="1295400" cy="461963"/>
          </a:xfrm>
          <a:prstGeom prst="rect">
            <a:avLst/>
          </a:prstGeom>
          <a:solidFill>
            <a:srgbClr val="FFFFFF">
              <a:alpha val="70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dirty="0" smtClean="0">
                <a:latin typeface="Verdana" pitchFamily="34" charset="0"/>
              </a:rPr>
              <a:t>3000m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5100637"/>
            <a:ext cx="1295400" cy="461963"/>
          </a:xfrm>
          <a:prstGeom prst="rect">
            <a:avLst/>
          </a:prstGeom>
          <a:solidFill>
            <a:srgbClr val="FFFFFF">
              <a:alpha val="70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dirty="0" smtClean="0">
                <a:latin typeface="Verdana" pitchFamily="34" charset="0"/>
              </a:rPr>
              <a:t>1500m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6248400"/>
            <a:ext cx="1066800" cy="461963"/>
          </a:xfrm>
          <a:prstGeom prst="rect">
            <a:avLst/>
          </a:prstGeom>
          <a:solidFill>
            <a:srgbClr val="FFFFFF">
              <a:alpha val="70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dirty="0">
                <a:latin typeface="Verdana" pitchFamily="34" charset="0"/>
              </a:rPr>
              <a:t>1</a:t>
            </a:r>
            <a:r>
              <a:rPr lang="sk-SK" altLang="sk-SK" sz="2400" dirty="0" smtClean="0">
                <a:latin typeface="Verdana" pitchFamily="34" charset="0"/>
              </a:rPr>
              <a:t>00m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029200" y="1143000"/>
            <a:ext cx="4114800" cy="2246769"/>
          </a:xfrm>
          <a:prstGeom prst="rect">
            <a:avLst/>
          </a:prstGeom>
          <a:solidFill>
            <a:srgbClr val="BBE0E3">
              <a:alpha val="8901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sk-SK" altLang="sk-SK" sz="2800" dirty="0" err="1" smtClean="0">
                <a:latin typeface="Verdana" pitchFamily="34" charset="0"/>
              </a:rPr>
              <a:t>Tmax</a:t>
            </a:r>
            <a:r>
              <a:rPr lang="sk-SK" altLang="sk-SK" sz="2800" dirty="0" smtClean="0">
                <a:latin typeface="Verdana" pitchFamily="34" charset="0"/>
              </a:rPr>
              <a:t> </a:t>
            </a:r>
            <a:r>
              <a:rPr lang="sk-SK" altLang="sk-SK" sz="2800" dirty="0">
                <a:latin typeface="Verdana" pitchFamily="34" charset="0"/>
              </a:rPr>
              <a:t>= </a:t>
            </a:r>
            <a:r>
              <a:rPr lang="sk-SK" altLang="sk-SK" sz="2800" dirty="0" smtClean="0">
                <a:latin typeface="Verdana" pitchFamily="34" charset="0"/>
              </a:rPr>
              <a:t>34°C</a:t>
            </a:r>
            <a:endParaRPr lang="sk-SK" altLang="sk-SK" sz="2800" dirty="0">
              <a:latin typeface="Verdana" pitchFamily="34" charset="0"/>
            </a:endParaRPr>
          </a:p>
          <a:p>
            <a:pPr eaLnBrk="1" hangingPunct="1"/>
            <a:r>
              <a:rPr lang="sk-SK" altLang="sk-SK" sz="2800" dirty="0" err="1">
                <a:latin typeface="Verdana" pitchFamily="34" charset="0"/>
              </a:rPr>
              <a:t>Tc</a:t>
            </a:r>
            <a:r>
              <a:rPr lang="sk-SK" altLang="sk-SK" sz="2800" dirty="0">
                <a:latin typeface="Verdana" pitchFamily="34" charset="0"/>
              </a:rPr>
              <a:t>  = </a:t>
            </a:r>
            <a:r>
              <a:rPr lang="sk-SK" altLang="sk-SK" sz="2800" dirty="0" smtClean="0">
                <a:latin typeface="Verdana" pitchFamily="34" charset="0"/>
              </a:rPr>
              <a:t> 27°C</a:t>
            </a:r>
            <a:endParaRPr lang="en-US" altLang="sk-SK" sz="2800" dirty="0">
              <a:latin typeface="Verdana" pitchFamily="34" charset="0"/>
            </a:endParaRPr>
          </a:p>
          <a:p>
            <a:pPr eaLnBrk="1" hangingPunct="1"/>
            <a:r>
              <a:rPr lang="sk-SK" altLang="sk-SK" sz="2800" dirty="0" err="1" smtClean="0">
                <a:latin typeface="Verdana" pitchFamily="34" charset="0"/>
              </a:rPr>
              <a:t>climbs</a:t>
            </a:r>
            <a:r>
              <a:rPr lang="sk-SK" altLang="sk-SK" sz="2800" dirty="0" smtClean="0">
                <a:latin typeface="Verdana" pitchFamily="34" charset="0"/>
              </a:rPr>
              <a:t> </a:t>
            </a:r>
            <a:r>
              <a:rPr lang="en-US" altLang="sk-SK" sz="2800" dirty="0">
                <a:latin typeface="Verdana" pitchFamily="34" charset="0"/>
              </a:rPr>
              <a:t>~</a:t>
            </a:r>
            <a:r>
              <a:rPr lang="sk-SK" altLang="sk-SK" sz="2800" dirty="0">
                <a:latin typeface="Verdana" pitchFamily="34" charset="0"/>
              </a:rPr>
              <a:t> </a:t>
            </a:r>
            <a:r>
              <a:rPr lang="sk-SK" altLang="sk-SK" sz="2800" dirty="0" smtClean="0">
                <a:latin typeface="Verdana" pitchFamily="34" charset="0"/>
              </a:rPr>
              <a:t> m/s</a:t>
            </a:r>
          </a:p>
          <a:p>
            <a:pPr eaLnBrk="1" hangingPunct="1"/>
            <a:r>
              <a:rPr lang="sk-SK" altLang="sk-SK" sz="2800" dirty="0" err="1" smtClean="0">
                <a:latin typeface="Verdana" pitchFamily="34" charset="0"/>
              </a:rPr>
              <a:t>Cu</a:t>
            </a:r>
            <a:r>
              <a:rPr lang="sk-SK" altLang="sk-SK" sz="2800" dirty="0" smtClean="0">
                <a:latin typeface="Verdana" pitchFamily="34" charset="0"/>
              </a:rPr>
              <a:t> @ 2400m MSL</a:t>
            </a:r>
          </a:p>
          <a:p>
            <a:pPr eaLnBrk="1" hangingPunct="1"/>
            <a:r>
              <a:rPr lang="sk-SK" altLang="sk-SK" sz="2800" dirty="0" err="1" smtClean="0">
                <a:latin typeface="Verdana" pitchFamily="34" charset="0"/>
              </a:rPr>
              <a:t>Thermals</a:t>
            </a:r>
            <a:r>
              <a:rPr lang="sk-SK" altLang="sk-SK" sz="2800" dirty="0" smtClean="0">
                <a:latin typeface="Verdana" pitchFamily="34" charset="0"/>
              </a:rPr>
              <a:t> </a:t>
            </a:r>
            <a:r>
              <a:rPr lang="sk-SK" altLang="sk-SK" sz="2800" dirty="0" err="1" smtClean="0">
                <a:latin typeface="Verdana" pitchFamily="34" charset="0"/>
              </a:rPr>
              <a:t>till</a:t>
            </a:r>
            <a:r>
              <a:rPr lang="sk-SK" altLang="sk-SK" sz="2800" dirty="0" smtClean="0">
                <a:latin typeface="Verdana" pitchFamily="34" charset="0"/>
              </a:rPr>
              <a:t> 17:00 LT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2743200"/>
            <a:ext cx="1295400" cy="461962"/>
          </a:xfrm>
          <a:prstGeom prst="rect">
            <a:avLst/>
          </a:prstGeom>
          <a:solidFill>
            <a:srgbClr val="FFFFFF">
              <a:alpha val="70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dirty="0" smtClean="0">
                <a:latin typeface="Verdana" pitchFamily="34" charset="0"/>
              </a:rPr>
              <a:t>4200m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0" y="1600200"/>
            <a:ext cx="1295400" cy="461963"/>
          </a:xfrm>
          <a:prstGeom prst="rect">
            <a:avLst/>
          </a:prstGeom>
          <a:solidFill>
            <a:srgbClr val="FFFFFF">
              <a:alpha val="70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dirty="0" smtClean="0">
                <a:latin typeface="Verdana" pitchFamily="34" charset="0"/>
              </a:rPr>
              <a:t>5500m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ll\Desktop\PMSR'21 Nitra\20210619_163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143500" cy="6857999"/>
          </a:xfrm>
          <a:prstGeom prst="rect">
            <a:avLst/>
          </a:prstGeom>
          <a:noFill/>
        </p:spPr>
      </p:pic>
      <p:pic>
        <p:nvPicPr>
          <p:cNvPr id="36867" name="Picture 3" descr="C:\Users\all\Desktop\PMSR'21 Nitra\20210619_164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21336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sk-SK" altLang="sk-SK" sz="4000" b="1" dirty="0" smtClean="0">
                <a:latin typeface="Verdana" pitchFamily="34" charset="0"/>
              </a:rPr>
              <a:t>v</a:t>
            </a:r>
            <a:r>
              <a:rPr lang="sk-SK" altLang="sk-SK" sz="4000" b="1" dirty="0" smtClean="0">
                <a:latin typeface="Verdana" pitchFamily="34" charset="0"/>
              </a:rPr>
              <a:t>čera:</a:t>
            </a:r>
            <a:endParaRPr lang="sk-SK" altLang="sk-SK" sz="40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shmu.sk/data/datanwp/zrazky/zrazky_20062021-12.png?t=16241624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1216" cy="6858000"/>
          </a:xfrm>
          <a:prstGeom prst="rect">
            <a:avLst/>
          </a:prstGeom>
          <a:noFill/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019800" y="4876800"/>
            <a:ext cx="4114800" cy="954107"/>
          </a:xfrm>
          <a:prstGeom prst="rect">
            <a:avLst/>
          </a:prstGeom>
          <a:solidFill>
            <a:srgbClr val="BBE0E3">
              <a:alpha val="8901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sk-SK" altLang="sk-SK" sz="2800" dirty="0" err="1" smtClean="0">
                <a:latin typeface="Verdana" pitchFamily="34" charset="0"/>
              </a:rPr>
              <a:t>Tmax</a:t>
            </a:r>
            <a:r>
              <a:rPr lang="sk-SK" altLang="sk-SK" sz="2800" dirty="0" smtClean="0">
                <a:latin typeface="Verdana" pitchFamily="34" charset="0"/>
              </a:rPr>
              <a:t> </a:t>
            </a:r>
            <a:r>
              <a:rPr lang="sk-SK" altLang="sk-SK" sz="2800" dirty="0">
                <a:latin typeface="Verdana" pitchFamily="34" charset="0"/>
              </a:rPr>
              <a:t>= </a:t>
            </a:r>
            <a:r>
              <a:rPr lang="sk-SK" altLang="sk-SK" sz="2800" dirty="0" smtClean="0">
                <a:latin typeface="Verdana" pitchFamily="34" charset="0"/>
              </a:rPr>
              <a:t>34°C</a:t>
            </a:r>
            <a:endParaRPr lang="sk-SK" altLang="sk-SK" sz="2800" dirty="0">
              <a:latin typeface="Verdana" pitchFamily="34" charset="0"/>
            </a:endParaRPr>
          </a:p>
          <a:p>
            <a:pPr eaLnBrk="1" hangingPunct="1"/>
            <a:r>
              <a:rPr lang="sk-SK" altLang="sk-SK" sz="2800" dirty="0" err="1" smtClean="0">
                <a:latin typeface="Verdana" pitchFamily="34" charset="0"/>
              </a:rPr>
              <a:t>Cu</a:t>
            </a:r>
            <a:r>
              <a:rPr lang="sk-SK" altLang="sk-SK" sz="2800" dirty="0" smtClean="0">
                <a:latin typeface="Verdana" pitchFamily="34" charset="0"/>
              </a:rPr>
              <a:t> </a:t>
            </a:r>
            <a:r>
              <a:rPr lang="sk-SK" altLang="sk-SK" sz="2800" dirty="0" smtClean="0">
                <a:latin typeface="Verdana" pitchFamily="34" charset="0"/>
              </a:rPr>
              <a:t>@ </a:t>
            </a:r>
            <a:r>
              <a:rPr lang="sk-SK" altLang="sk-SK" sz="2800" dirty="0" smtClean="0">
                <a:latin typeface="Verdana" pitchFamily="34" charset="0"/>
              </a:rPr>
              <a:t>2000m MSL</a:t>
            </a:r>
            <a:endParaRPr lang="sk-SK" altLang="sk-SK" sz="2800" dirty="0" smtClean="0">
              <a:latin typeface="Verdana" pitchFamily="34" charset="0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2590800" y="4419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19400" y="0"/>
            <a:ext cx="11227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5029200" y="65782"/>
            <a:ext cx="4114800" cy="1077218"/>
          </a:xfrm>
          <a:prstGeom prst="rect">
            <a:avLst/>
          </a:prstGeom>
          <a:solidFill>
            <a:srgbClr val="FFFFFF"/>
          </a:solidFill>
          <a:ln w="6350">
            <a:solidFill>
              <a:schemeClr val="bg2"/>
            </a:solidFill>
            <a:bevel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sk-SK" altLang="sk-SK" sz="4000" dirty="0" smtClean="0">
                <a:latin typeface="Verdana" pitchFamily="34" charset="0"/>
              </a:rPr>
              <a:t>Martin</a:t>
            </a:r>
            <a:r>
              <a:rPr lang="sk-SK" altLang="sk-SK" sz="2400" dirty="0" smtClean="0">
                <a:latin typeface="Verdana" pitchFamily="34" charset="0"/>
              </a:rPr>
              <a:t>, 12:00 UTC</a:t>
            </a:r>
            <a:endParaRPr lang="sk-SK" altLang="sk-SK" sz="2400" dirty="0">
              <a:latin typeface="Verdana" pitchFamily="34" charset="0"/>
            </a:endParaRPr>
          </a:p>
          <a:p>
            <a:pPr eaLnBrk="1" hangingPunct="1"/>
            <a:r>
              <a:rPr lang="sk-SK" altLang="sk-SK" sz="2400" dirty="0">
                <a:latin typeface="Verdana" pitchFamily="34" charset="0"/>
              </a:rPr>
              <a:t>- </a:t>
            </a:r>
            <a:r>
              <a:rPr lang="sk-SK" altLang="sk-SK" sz="2400" dirty="0" err="1" smtClean="0">
                <a:latin typeface="Verdana" pitchFamily="34" charset="0"/>
              </a:rPr>
              <a:t>pseudotemp</a:t>
            </a:r>
            <a:r>
              <a:rPr lang="sk-SK" altLang="sk-SK" sz="2400" dirty="0" smtClean="0">
                <a:latin typeface="Verdana" pitchFamily="34" charset="0"/>
              </a:rPr>
              <a:t> </a:t>
            </a:r>
            <a:r>
              <a:rPr lang="sk-SK" altLang="sk-SK" sz="2400" dirty="0" err="1" smtClean="0">
                <a:latin typeface="Verdana" pitchFamily="34" charset="0"/>
              </a:rPr>
              <a:t>Aladin_sk</a:t>
            </a:r>
            <a:endParaRPr lang="sk-SK" altLang="sk-SK" sz="2400" dirty="0">
              <a:latin typeface="Verdana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3733800"/>
            <a:ext cx="1295400" cy="461963"/>
          </a:xfrm>
          <a:prstGeom prst="rect">
            <a:avLst/>
          </a:prstGeom>
          <a:solidFill>
            <a:srgbClr val="FFFFFF">
              <a:alpha val="70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dirty="0" smtClean="0">
                <a:latin typeface="Verdana" pitchFamily="34" charset="0"/>
              </a:rPr>
              <a:t>3000m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5100637"/>
            <a:ext cx="1295400" cy="461963"/>
          </a:xfrm>
          <a:prstGeom prst="rect">
            <a:avLst/>
          </a:prstGeom>
          <a:solidFill>
            <a:srgbClr val="FFFFFF">
              <a:alpha val="70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dirty="0" smtClean="0">
                <a:latin typeface="Verdana" pitchFamily="34" charset="0"/>
              </a:rPr>
              <a:t>1500m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6248400"/>
            <a:ext cx="1066800" cy="461963"/>
          </a:xfrm>
          <a:prstGeom prst="rect">
            <a:avLst/>
          </a:prstGeom>
          <a:solidFill>
            <a:srgbClr val="FFFFFF">
              <a:alpha val="70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dirty="0">
                <a:latin typeface="Verdana" pitchFamily="34" charset="0"/>
              </a:rPr>
              <a:t>1</a:t>
            </a:r>
            <a:r>
              <a:rPr lang="sk-SK" altLang="sk-SK" sz="2400" dirty="0" smtClean="0">
                <a:latin typeface="Verdana" pitchFamily="34" charset="0"/>
              </a:rPr>
              <a:t>00m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029200" y="1143000"/>
            <a:ext cx="4114800" cy="2246769"/>
          </a:xfrm>
          <a:prstGeom prst="rect">
            <a:avLst/>
          </a:prstGeom>
          <a:solidFill>
            <a:srgbClr val="BBE0E3">
              <a:alpha val="8901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sk-SK" altLang="sk-SK" sz="2800" dirty="0" err="1" smtClean="0">
                <a:latin typeface="Verdana" pitchFamily="34" charset="0"/>
              </a:rPr>
              <a:t>Tmax</a:t>
            </a:r>
            <a:r>
              <a:rPr lang="sk-SK" altLang="sk-SK" sz="2800" dirty="0" smtClean="0">
                <a:latin typeface="Verdana" pitchFamily="34" charset="0"/>
              </a:rPr>
              <a:t> </a:t>
            </a:r>
            <a:r>
              <a:rPr lang="sk-SK" altLang="sk-SK" sz="2800" dirty="0">
                <a:latin typeface="Verdana" pitchFamily="34" charset="0"/>
              </a:rPr>
              <a:t>= </a:t>
            </a:r>
            <a:r>
              <a:rPr lang="sk-SK" altLang="sk-SK" sz="2800" dirty="0" smtClean="0">
                <a:latin typeface="Verdana" pitchFamily="34" charset="0"/>
              </a:rPr>
              <a:t>34°C</a:t>
            </a:r>
            <a:endParaRPr lang="sk-SK" altLang="sk-SK" sz="2800" dirty="0">
              <a:latin typeface="Verdana" pitchFamily="34" charset="0"/>
            </a:endParaRPr>
          </a:p>
          <a:p>
            <a:pPr eaLnBrk="1" hangingPunct="1"/>
            <a:r>
              <a:rPr lang="sk-SK" altLang="sk-SK" sz="2800" dirty="0" err="1">
                <a:latin typeface="Verdana" pitchFamily="34" charset="0"/>
              </a:rPr>
              <a:t>Tc</a:t>
            </a:r>
            <a:r>
              <a:rPr lang="sk-SK" altLang="sk-SK" sz="2800" dirty="0">
                <a:latin typeface="Verdana" pitchFamily="34" charset="0"/>
              </a:rPr>
              <a:t>  = </a:t>
            </a:r>
            <a:r>
              <a:rPr lang="sk-SK" altLang="sk-SK" sz="2800" dirty="0" smtClean="0">
                <a:latin typeface="Verdana" pitchFamily="34" charset="0"/>
              </a:rPr>
              <a:t> 27°C</a:t>
            </a:r>
            <a:endParaRPr lang="en-US" altLang="sk-SK" sz="2800" dirty="0">
              <a:latin typeface="Verdana" pitchFamily="34" charset="0"/>
            </a:endParaRPr>
          </a:p>
          <a:p>
            <a:pPr eaLnBrk="1" hangingPunct="1"/>
            <a:r>
              <a:rPr lang="sk-SK" altLang="sk-SK" sz="2800" dirty="0" err="1" smtClean="0">
                <a:latin typeface="Verdana" pitchFamily="34" charset="0"/>
              </a:rPr>
              <a:t>climbs</a:t>
            </a:r>
            <a:r>
              <a:rPr lang="sk-SK" altLang="sk-SK" sz="2800" dirty="0" smtClean="0">
                <a:latin typeface="Verdana" pitchFamily="34" charset="0"/>
              </a:rPr>
              <a:t> </a:t>
            </a:r>
            <a:r>
              <a:rPr lang="en-US" altLang="sk-SK" sz="2800" dirty="0">
                <a:latin typeface="Verdana" pitchFamily="34" charset="0"/>
              </a:rPr>
              <a:t>~</a:t>
            </a:r>
            <a:r>
              <a:rPr lang="sk-SK" altLang="sk-SK" sz="2800" dirty="0">
                <a:latin typeface="Verdana" pitchFamily="34" charset="0"/>
              </a:rPr>
              <a:t> </a:t>
            </a:r>
            <a:r>
              <a:rPr lang="sk-SK" altLang="sk-SK" sz="2800" dirty="0" smtClean="0">
                <a:latin typeface="Verdana" pitchFamily="34" charset="0"/>
              </a:rPr>
              <a:t> m/s</a:t>
            </a:r>
          </a:p>
          <a:p>
            <a:pPr eaLnBrk="1" hangingPunct="1"/>
            <a:r>
              <a:rPr lang="sk-SK" altLang="sk-SK" sz="2800" dirty="0" err="1" smtClean="0">
                <a:latin typeface="Verdana" pitchFamily="34" charset="0"/>
              </a:rPr>
              <a:t>Cu</a:t>
            </a:r>
            <a:r>
              <a:rPr lang="sk-SK" altLang="sk-SK" sz="2800" dirty="0" smtClean="0">
                <a:latin typeface="Verdana" pitchFamily="34" charset="0"/>
              </a:rPr>
              <a:t> @ 2400m MSL</a:t>
            </a:r>
          </a:p>
          <a:p>
            <a:pPr eaLnBrk="1" hangingPunct="1"/>
            <a:r>
              <a:rPr lang="sk-SK" altLang="sk-SK" sz="2800" dirty="0" err="1" smtClean="0">
                <a:latin typeface="Verdana" pitchFamily="34" charset="0"/>
              </a:rPr>
              <a:t>Thermals</a:t>
            </a:r>
            <a:r>
              <a:rPr lang="sk-SK" altLang="sk-SK" sz="2800" dirty="0" smtClean="0">
                <a:latin typeface="Verdana" pitchFamily="34" charset="0"/>
              </a:rPr>
              <a:t> </a:t>
            </a:r>
            <a:r>
              <a:rPr lang="sk-SK" altLang="sk-SK" sz="2800" dirty="0" err="1" smtClean="0">
                <a:latin typeface="Verdana" pitchFamily="34" charset="0"/>
              </a:rPr>
              <a:t>till</a:t>
            </a:r>
            <a:r>
              <a:rPr lang="sk-SK" altLang="sk-SK" sz="2800" dirty="0" smtClean="0">
                <a:latin typeface="Verdana" pitchFamily="34" charset="0"/>
              </a:rPr>
              <a:t> 17:00 LT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2743200"/>
            <a:ext cx="1295400" cy="461962"/>
          </a:xfrm>
          <a:prstGeom prst="rect">
            <a:avLst/>
          </a:prstGeom>
          <a:solidFill>
            <a:srgbClr val="FFFFFF">
              <a:alpha val="70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dirty="0" smtClean="0">
                <a:latin typeface="Verdana" pitchFamily="34" charset="0"/>
              </a:rPr>
              <a:t>4200m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0" y="1600200"/>
            <a:ext cx="1295400" cy="461963"/>
          </a:xfrm>
          <a:prstGeom prst="rect">
            <a:avLst/>
          </a:prstGeom>
          <a:solidFill>
            <a:srgbClr val="FFFFFF">
              <a:alpha val="70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dirty="0" smtClean="0">
                <a:latin typeface="Verdana" pitchFamily="34" charset="0"/>
              </a:rPr>
              <a:t>5500m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19400" y="0"/>
            <a:ext cx="11227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5029200" y="65782"/>
            <a:ext cx="4114800" cy="1077218"/>
          </a:xfrm>
          <a:prstGeom prst="rect">
            <a:avLst/>
          </a:prstGeom>
          <a:solidFill>
            <a:srgbClr val="FFFFFF"/>
          </a:solidFill>
          <a:ln w="6350">
            <a:solidFill>
              <a:schemeClr val="bg2"/>
            </a:solidFill>
            <a:bevel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sk-SK" altLang="sk-SK" sz="4000" dirty="0" smtClean="0">
                <a:latin typeface="Verdana" pitchFamily="34" charset="0"/>
              </a:rPr>
              <a:t>Martin</a:t>
            </a:r>
            <a:r>
              <a:rPr lang="sk-SK" altLang="sk-SK" sz="2400" dirty="0" smtClean="0">
                <a:latin typeface="Verdana" pitchFamily="34" charset="0"/>
              </a:rPr>
              <a:t>, 12:00 UTC</a:t>
            </a:r>
            <a:endParaRPr lang="sk-SK" altLang="sk-SK" sz="2400" dirty="0">
              <a:latin typeface="Verdana" pitchFamily="34" charset="0"/>
            </a:endParaRPr>
          </a:p>
          <a:p>
            <a:pPr eaLnBrk="1" hangingPunct="1"/>
            <a:r>
              <a:rPr lang="sk-SK" altLang="sk-SK" sz="2400" dirty="0">
                <a:latin typeface="Verdana" pitchFamily="34" charset="0"/>
              </a:rPr>
              <a:t>- </a:t>
            </a:r>
            <a:r>
              <a:rPr lang="sk-SK" altLang="sk-SK" sz="2400" dirty="0" err="1" smtClean="0">
                <a:latin typeface="Verdana" pitchFamily="34" charset="0"/>
              </a:rPr>
              <a:t>pseudotemp</a:t>
            </a:r>
            <a:r>
              <a:rPr lang="sk-SK" altLang="sk-SK" sz="2400" dirty="0" smtClean="0">
                <a:latin typeface="Verdana" pitchFamily="34" charset="0"/>
              </a:rPr>
              <a:t> </a:t>
            </a:r>
            <a:r>
              <a:rPr lang="sk-SK" altLang="sk-SK" sz="2400" dirty="0" err="1" smtClean="0">
                <a:latin typeface="Verdana" pitchFamily="34" charset="0"/>
              </a:rPr>
              <a:t>Aladin_sk</a:t>
            </a:r>
            <a:endParaRPr lang="sk-SK" altLang="sk-SK" sz="2400" dirty="0">
              <a:latin typeface="Verdana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3733800"/>
            <a:ext cx="1295400" cy="461963"/>
          </a:xfrm>
          <a:prstGeom prst="rect">
            <a:avLst/>
          </a:prstGeom>
          <a:solidFill>
            <a:srgbClr val="FFFFFF">
              <a:alpha val="70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dirty="0" smtClean="0">
                <a:latin typeface="Verdana" pitchFamily="34" charset="0"/>
              </a:rPr>
              <a:t>3000m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5100637"/>
            <a:ext cx="1295400" cy="461963"/>
          </a:xfrm>
          <a:prstGeom prst="rect">
            <a:avLst/>
          </a:prstGeom>
          <a:solidFill>
            <a:srgbClr val="FFFFFF">
              <a:alpha val="70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dirty="0" smtClean="0">
                <a:latin typeface="Verdana" pitchFamily="34" charset="0"/>
              </a:rPr>
              <a:t>1500m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6248400"/>
            <a:ext cx="1066800" cy="461963"/>
          </a:xfrm>
          <a:prstGeom prst="rect">
            <a:avLst/>
          </a:prstGeom>
          <a:solidFill>
            <a:srgbClr val="FFFFFF">
              <a:alpha val="70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dirty="0">
                <a:latin typeface="Verdana" pitchFamily="34" charset="0"/>
              </a:rPr>
              <a:t>1</a:t>
            </a:r>
            <a:r>
              <a:rPr lang="sk-SK" altLang="sk-SK" sz="2400" dirty="0" smtClean="0">
                <a:latin typeface="Verdana" pitchFamily="34" charset="0"/>
              </a:rPr>
              <a:t>00m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029200" y="1143000"/>
            <a:ext cx="4114800" cy="2246769"/>
          </a:xfrm>
          <a:prstGeom prst="rect">
            <a:avLst/>
          </a:prstGeom>
          <a:solidFill>
            <a:srgbClr val="BBE0E3">
              <a:alpha val="8901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sk-SK" altLang="sk-SK" sz="2800" dirty="0" err="1" smtClean="0">
                <a:latin typeface="Verdana" pitchFamily="34" charset="0"/>
              </a:rPr>
              <a:t>Tmax</a:t>
            </a:r>
            <a:r>
              <a:rPr lang="sk-SK" altLang="sk-SK" sz="2800" dirty="0" smtClean="0">
                <a:latin typeface="Verdana" pitchFamily="34" charset="0"/>
              </a:rPr>
              <a:t> </a:t>
            </a:r>
            <a:r>
              <a:rPr lang="sk-SK" altLang="sk-SK" sz="2800" dirty="0">
                <a:latin typeface="Verdana" pitchFamily="34" charset="0"/>
              </a:rPr>
              <a:t>= </a:t>
            </a:r>
            <a:r>
              <a:rPr lang="sk-SK" altLang="sk-SK" sz="2800" dirty="0" smtClean="0">
                <a:latin typeface="Verdana" pitchFamily="34" charset="0"/>
              </a:rPr>
              <a:t>34°C</a:t>
            </a:r>
            <a:endParaRPr lang="sk-SK" altLang="sk-SK" sz="2800" dirty="0">
              <a:latin typeface="Verdana" pitchFamily="34" charset="0"/>
            </a:endParaRPr>
          </a:p>
          <a:p>
            <a:pPr eaLnBrk="1" hangingPunct="1"/>
            <a:r>
              <a:rPr lang="sk-SK" altLang="sk-SK" sz="2800" dirty="0" err="1">
                <a:latin typeface="Verdana" pitchFamily="34" charset="0"/>
              </a:rPr>
              <a:t>Tc</a:t>
            </a:r>
            <a:r>
              <a:rPr lang="sk-SK" altLang="sk-SK" sz="2800" dirty="0">
                <a:latin typeface="Verdana" pitchFamily="34" charset="0"/>
              </a:rPr>
              <a:t>  = </a:t>
            </a:r>
            <a:r>
              <a:rPr lang="sk-SK" altLang="sk-SK" sz="2800" dirty="0" smtClean="0">
                <a:latin typeface="Verdana" pitchFamily="34" charset="0"/>
              </a:rPr>
              <a:t> 27°C</a:t>
            </a:r>
            <a:endParaRPr lang="en-US" altLang="sk-SK" sz="2800" dirty="0">
              <a:latin typeface="Verdana" pitchFamily="34" charset="0"/>
            </a:endParaRPr>
          </a:p>
          <a:p>
            <a:pPr eaLnBrk="1" hangingPunct="1"/>
            <a:r>
              <a:rPr lang="sk-SK" altLang="sk-SK" sz="2800" dirty="0" err="1" smtClean="0">
                <a:latin typeface="Verdana" pitchFamily="34" charset="0"/>
              </a:rPr>
              <a:t>climbs</a:t>
            </a:r>
            <a:r>
              <a:rPr lang="sk-SK" altLang="sk-SK" sz="2800" dirty="0" smtClean="0">
                <a:latin typeface="Verdana" pitchFamily="34" charset="0"/>
              </a:rPr>
              <a:t> </a:t>
            </a:r>
            <a:r>
              <a:rPr lang="en-US" altLang="sk-SK" sz="2800" dirty="0">
                <a:latin typeface="Verdana" pitchFamily="34" charset="0"/>
              </a:rPr>
              <a:t>~</a:t>
            </a:r>
            <a:r>
              <a:rPr lang="sk-SK" altLang="sk-SK" sz="2800" dirty="0">
                <a:latin typeface="Verdana" pitchFamily="34" charset="0"/>
              </a:rPr>
              <a:t> </a:t>
            </a:r>
            <a:r>
              <a:rPr lang="sk-SK" altLang="sk-SK" sz="2800" dirty="0" smtClean="0">
                <a:latin typeface="Verdana" pitchFamily="34" charset="0"/>
              </a:rPr>
              <a:t> m/s</a:t>
            </a:r>
          </a:p>
          <a:p>
            <a:pPr eaLnBrk="1" hangingPunct="1"/>
            <a:r>
              <a:rPr lang="sk-SK" altLang="sk-SK" sz="2800" dirty="0" err="1" smtClean="0">
                <a:latin typeface="Verdana" pitchFamily="34" charset="0"/>
              </a:rPr>
              <a:t>Cu</a:t>
            </a:r>
            <a:r>
              <a:rPr lang="sk-SK" altLang="sk-SK" sz="2800" dirty="0" smtClean="0">
                <a:latin typeface="Verdana" pitchFamily="34" charset="0"/>
              </a:rPr>
              <a:t> @ 2400m MSL</a:t>
            </a:r>
          </a:p>
          <a:p>
            <a:pPr eaLnBrk="1" hangingPunct="1"/>
            <a:r>
              <a:rPr lang="sk-SK" altLang="sk-SK" sz="2800" dirty="0" err="1" smtClean="0">
                <a:latin typeface="Verdana" pitchFamily="34" charset="0"/>
              </a:rPr>
              <a:t>Thermals</a:t>
            </a:r>
            <a:r>
              <a:rPr lang="sk-SK" altLang="sk-SK" sz="2800" dirty="0" smtClean="0">
                <a:latin typeface="Verdana" pitchFamily="34" charset="0"/>
              </a:rPr>
              <a:t> </a:t>
            </a:r>
            <a:r>
              <a:rPr lang="sk-SK" altLang="sk-SK" sz="2800" dirty="0" err="1" smtClean="0">
                <a:latin typeface="Verdana" pitchFamily="34" charset="0"/>
              </a:rPr>
              <a:t>till</a:t>
            </a:r>
            <a:r>
              <a:rPr lang="sk-SK" altLang="sk-SK" sz="2800" dirty="0" smtClean="0">
                <a:latin typeface="Verdana" pitchFamily="34" charset="0"/>
              </a:rPr>
              <a:t> 17:00 LT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2743200"/>
            <a:ext cx="1295400" cy="461962"/>
          </a:xfrm>
          <a:prstGeom prst="rect">
            <a:avLst/>
          </a:prstGeom>
          <a:solidFill>
            <a:srgbClr val="FFFFFF">
              <a:alpha val="70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dirty="0" smtClean="0">
                <a:latin typeface="Verdana" pitchFamily="34" charset="0"/>
              </a:rPr>
              <a:t>4200m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0" y="1600200"/>
            <a:ext cx="1295400" cy="461963"/>
          </a:xfrm>
          <a:prstGeom prst="rect">
            <a:avLst/>
          </a:prstGeom>
          <a:solidFill>
            <a:srgbClr val="FFFFFF">
              <a:alpha val="70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dirty="0" smtClean="0">
                <a:latin typeface="Verdana" pitchFamily="34" charset="0"/>
              </a:rPr>
              <a:t>5500m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hmu.sk/data/data002/map01-PPVA60-20210621-1200-ovp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2314" y="0"/>
            <a:ext cx="10026314" cy="6858000"/>
          </a:xfrm>
          <a:prstGeom prst="rect">
            <a:avLst/>
          </a:prstGeom>
          <a:noFill/>
        </p:spPr>
      </p:pic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5105400" y="3886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k-SK" altLang="sk-SK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24600" y="457200"/>
            <a:ext cx="27432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sk-SK" altLang="sk-SK" sz="4000" b="1" dirty="0" smtClean="0">
                <a:latin typeface="Verdana" pitchFamily="34" charset="0"/>
              </a:rPr>
              <a:t>Zajtra...</a:t>
            </a:r>
            <a:endParaRPr lang="sk-SK" altLang="sk-SK" sz="4000" b="1" dirty="0"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hmu.sk/data/datanwp/850-500/850-500_27062019-12.png?t=1561521703"/>
          <p:cNvPicPr>
            <a:picLocks noChangeAspect="1" noChangeArrowheads="1"/>
          </p:cNvPicPr>
          <p:nvPr/>
        </p:nvPicPr>
        <p:blipFill>
          <a:blip r:embed="rId2" cstate="print"/>
          <a:srcRect b="50472"/>
          <a:stretch>
            <a:fillRect/>
          </a:stretch>
        </p:blipFill>
        <p:spPr bwMode="auto">
          <a:xfrm>
            <a:off x="381000" y="0"/>
            <a:ext cx="8763000" cy="6893560"/>
          </a:xfrm>
          <a:prstGeom prst="rect">
            <a:avLst/>
          </a:prstGeom>
          <a:noFill/>
        </p:spPr>
      </p:pic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5257800" y="2971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k-SK" altLang="sk-SK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324600" y="457200"/>
            <a:ext cx="27432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sk-SK" altLang="sk-SK" sz="4000" b="1" dirty="0" smtClean="0">
                <a:latin typeface="Verdana" pitchFamily="34" charset="0"/>
              </a:rPr>
              <a:t>Zajtra...</a:t>
            </a:r>
            <a:endParaRPr lang="sk-SK" altLang="sk-SK" sz="4000" b="1" dirty="0"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hmu.sk/data/datanwp/v2/meteogram/al-meteogram_32584-20190626-0000-nwp-.png"/>
          <p:cNvPicPr>
            <a:picLocks noChangeAspect="1" noChangeArrowheads="1"/>
          </p:cNvPicPr>
          <p:nvPr/>
        </p:nvPicPr>
        <p:blipFill>
          <a:blip r:embed="rId2" cstate="print"/>
          <a:srcRect b="48862"/>
          <a:stretch>
            <a:fillRect/>
          </a:stretch>
        </p:blipFill>
        <p:spPr bwMode="auto">
          <a:xfrm>
            <a:off x="426203" y="0"/>
            <a:ext cx="8717797" cy="6858000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010400" y="2286000"/>
            <a:ext cx="2133600" cy="461963"/>
          </a:xfrm>
          <a:prstGeom prst="rect">
            <a:avLst/>
          </a:prstGeom>
          <a:solidFill>
            <a:srgbClr val="FFFFFF">
              <a:alpha val="75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smtClean="0">
                <a:latin typeface="Verdana" pitchFamily="34" charset="0"/>
              </a:rPr>
              <a:t>temperature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010400" y="4343400"/>
            <a:ext cx="2133600" cy="461963"/>
          </a:xfrm>
          <a:prstGeom prst="rect">
            <a:avLst/>
          </a:prstGeom>
          <a:solidFill>
            <a:srgbClr val="FFFFFF">
              <a:alpha val="75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smtClean="0">
                <a:latin typeface="Verdana" pitchFamily="34" charset="0"/>
              </a:rPr>
              <a:t>clouds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010400" y="6396038"/>
            <a:ext cx="2117725" cy="461962"/>
          </a:xfrm>
          <a:prstGeom prst="rect">
            <a:avLst/>
          </a:prstGeom>
          <a:solidFill>
            <a:srgbClr val="FFFFFF">
              <a:alpha val="75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smtClean="0">
                <a:latin typeface="Verdana" pitchFamily="34" charset="0"/>
              </a:rPr>
              <a:t>rainfall</a:t>
            </a:r>
          </a:p>
        </p:txBody>
      </p:sp>
      <p:sp>
        <p:nvSpPr>
          <p:cNvPr id="10246" name="AutoShape 7" descr="http://www.shmu.sk/data/datanwp/v2/meteogram/al-meteogram_31365-20160326-0000-nwp-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shmu.sk/data/data002/map01-PPVA60-20210620-0000-ovp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2314" y="0"/>
            <a:ext cx="10026314" cy="6858000"/>
          </a:xfrm>
          <a:prstGeom prst="rect">
            <a:avLst/>
          </a:prstGeom>
          <a:noFill/>
        </p:spPr>
      </p:pic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5105400" y="3886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k-SK" alt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hmu.sk/data/datanwp/v2/meteogram/al-meteogram_32584-20190626-0000-nwp-.png"/>
          <p:cNvPicPr>
            <a:picLocks noChangeAspect="1" noChangeArrowheads="1"/>
          </p:cNvPicPr>
          <p:nvPr/>
        </p:nvPicPr>
        <p:blipFill>
          <a:blip r:embed="rId3" cstate="print"/>
          <a:srcRect t="51138"/>
          <a:stretch>
            <a:fillRect/>
          </a:stretch>
        </p:blipFill>
        <p:spPr bwMode="auto">
          <a:xfrm>
            <a:off x="20275" y="1"/>
            <a:ext cx="9123725" cy="6858000"/>
          </a:xfrm>
          <a:prstGeom prst="rect">
            <a:avLst/>
          </a:prstGeom>
          <a:noFill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797675" y="6324600"/>
            <a:ext cx="2346325" cy="461963"/>
          </a:xfrm>
          <a:prstGeom prst="rect">
            <a:avLst/>
          </a:prstGeom>
          <a:solidFill>
            <a:srgbClr val="FFFFFF">
              <a:alpha val="75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smtClean="0">
                <a:latin typeface="Verdana" pitchFamily="34" charset="0"/>
              </a:rPr>
              <a:t>wind direction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010400" y="4110038"/>
            <a:ext cx="2117725" cy="461962"/>
          </a:xfrm>
          <a:prstGeom prst="rect">
            <a:avLst/>
          </a:prstGeom>
          <a:solidFill>
            <a:srgbClr val="FFFFFF">
              <a:alpha val="75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>
                <a:latin typeface="Verdana" pitchFamily="34" charset="0"/>
              </a:rPr>
              <a:t>wind</a:t>
            </a:r>
            <a:r>
              <a:rPr lang="sk-SK" altLang="sk-SK" sz="2400" smtClean="0">
                <a:latin typeface="Verdana" pitchFamily="34" charset="0"/>
              </a:rPr>
              <a:t> </a:t>
            </a:r>
            <a:r>
              <a:rPr lang="sk-SK" altLang="sk-SK" sz="2400">
                <a:latin typeface="Verdana" pitchFamily="34" charset="0"/>
              </a:rPr>
              <a:t>speed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010400" y="1976438"/>
            <a:ext cx="2117725" cy="461962"/>
          </a:xfrm>
          <a:prstGeom prst="rect">
            <a:avLst/>
          </a:prstGeom>
          <a:solidFill>
            <a:srgbClr val="FFFFFF">
              <a:alpha val="75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smtClean="0">
                <a:latin typeface="Verdana" pitchFamily="34" charset="0"/>
              </a:rPr>
              <a:t>air pressure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shmu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267200"/>
            <a:ext cx="3960812" cy="231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 descr="C:\Users\all\Desktop\PMSR'21 Nitra\20210619_200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152400" y="4267200"/>
            <a:ext cx="5943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sk-SK" altLang="sk-SK" sz="3600" b="1" dirty="0" smtClean="0">
                <a:latin typeface="Verdana" pitchFamily="34" charset="0"/>
              </a:rPr>
              <a:t>Ďakujem za pozornosť a prajem príjemný </a:t>
            </a:r>
          </a:p>
          <a:p>
            <a:pPr eaLnBrk="1" hangingPunct="1"/>
            <a:r>
              <a:rPr lang="sk-SK" altLang="sk-SK" sz="3600" b="1" dirty="0" smtClean="0">
                <a:latin typeface="Verdana" pitchFamily="34" charset="0"/>
              </a:rPr>
              <a:t>let!</a:t>
            </a:r>
          </a:p>
        </p:txBody>
      </p:sp>
      <p:pic>
        <p:nvPicPr>
          <p:cNvPr id="6" name="image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6476" y="152400"/>
            <a:ext cx="4223208" cy="3200400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shmu.sk/data/datadruzice/003/img-003-20210620-0630-eums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8800" y="1"/>
            <a:ext cx="10972800" cy="6858000"/>
          </a:xfrm>
          <a:prstGeom prst="rect">
            <a:avLst/>
          </a:prstGeom>
          <a:noFill/>
        </p:spPr>
      </p:pic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3886200" y="3581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hmu.sk/data/datanwp/850-500/850-500_20062021-12.png?t=1624162344"/>
          <p:cNvPicPr>
            <a:picLocks noChangeAspect="1" noChangeArrowheads="1"/>
          </p:cNvPicPr>
          <p:nvPr/>
        </p:nvPicPr>
        <p:blipFill>
          <a:blip r:embed="rId2" cstate="print"/>
          <a:srcRect t="24987" b="50442"/>
          <a:stretch>
            <a:fillRect/>
          </a:stretch>
        </p:blipFill>
        <p:spPr bwMode="auto">
          <a:xfrm>
            <a:off x="381000" y="-35560"/>
            <a:ext cx="8763000" cy="6893560"/>
          </a:xfrm>
          <a:prstGeom prst="rect">
            <a:avLst/>
          </a:prstGeom>
          <a:noFill/>
        </p:spPr>
      </p:pic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5029200" y="3200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shmu.sk/data/datanwp/850-500/850-500_24062019-12.png?t=1561348919"/>
          <p:cNvPicPr>
            <a:picLocks noChangeAspect="1" noChangeArrowheads="1"/>
          </p:cNvPicPr>
          <p:nvPr/>
        </p:nvPicPr>
        <p:blipFill>
          <a:blip r:embed="rId2" cstate="print"/>
          <a:srcRect t="50367"/>
          <a:stretch>
            <a:fillRect/>
          </a:stretch>
        </p:blipFill>
        <p:spPr bwMode="auto">
          <a:xfrm>
            <a:off x="457200" y="9904"/>
            <a:ext cx="8686800" cy="6848096"/>
          </a:xfrm>
          <a:prstGeom prst="rect">
            <a:avLst/>
          </a:prstGeom>
          <a:noFill/>
        </p:spPr>
      </p:pic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5257800" y="2971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hmu.sk/data/datanwp/vietor/vietor_20062021-10.png?t=16241624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1216" cy="6858000"/>
          </a:xfrm>
          <a:prstGeom prst="rect">
            <a:avLst/>
          </a:prstGeom>
          <a:noFill/>
        </p:spPr>
      </p:pic>
      <p:sp>
        <p:nvSpPr>
          <p:cNvPr id="7171" name="Oval 6"/>
          <p:cNvSpPr>
            <a:spLocks noChangeArrowheads="1"/>
          </p:cNvSpPr>
          <p:nvPr/>
        </p:nvSpPr>
        <p:spPr bwMode="auto">
          <a:xfrm>
            <a:off x="2590800" y="4419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k-SK" altLang="sk-SK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29200" y="609600"/>
            <a:ext cx="4114800" cy="523220"/>
          </a:xfrm>
          <a:prstGeom prst="rect">
            <a:avLst/>
          </a:prstGeom>
          <a:solidFill>
            <a:srgbClr val="BBE0E3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sk-SK" altLang="sk-SK" sz="2800" dirty="0" smtClean="0">
                <a:latin typeface="Verdana" pitchFamily="34" charset="0"/>
              </a:rPr>
              <a:t>LZNI: 130°05 </a:t>
            </a:r>
            <a:r>
              <a:rPr lang="sk-SK" altLang="sk-SK" sz="2800" dirty="0" smtClean="0">
                <a:latin typeface="Verdana" pitchFamily="34" charset="0"/>
              </a:rPr>
              <a:t>m/s</a:t>
            </a:r>
            <a:endParaRPr lang="sk-SK" altLang="sk-SK" sz="2800" dirty="0">
              <a:latin typeface="Verdana" pitchFamily="34" charset="0"/>
            </a:endParaRPr>
          </a:p>
        </p:txBody>
      </p:sp>
      <p:sp>
        <p:nvSpPr>
          <p:cNvPr id="4098" name="AutoShape 2" descr="http://www.shmu.sk/data/datanwp/bigvietor/bigvietor_26042019-12.png?t=15562514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0" name="AutoShape 4" descr="http://www.shmu.sk/data/datanwp/bigvietor/bigvietor_26042019-12.png?t=15562514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hmu.sk/data/datanwp/pstemp/al-pstemp_SKNIT_prof5__012-20210620-0000-nwp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838200"/>
            <a:ext cx="8305800" cy="8305800"/>
          </a:xfrm>
          <a:prstGeom prst="rect">
            <a:avLst/>
          </a:prstGeom>
          <a:noFill/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181600" y="457200"/>
            <a:ext cx="3962400" cy="954107"/>
          </a:xfrm>
          <a:prstGeom prst="rect">
            <a:avLst/>
          </a:prstGeom>
          <a:solidFill>
            <a:srgbClr val="FFFFFF">
              <a:alpha val="89018"/>
            </a:srgbClr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sk-SK" altLang="sk-SK" sz="3200" dirty="0" err="1">
                <a:latin typeface="Verdana" pitchFamily="34" charset="0"/>
              </a:rPr>
              <a:t>Wind</a:t>
            </a:r>
            <a:r>
              <a:rPr lang="sk-SK" altLang="sk-SK" sz="3200" dirty="0">
                <a:latin typeface="Verdana" pitchFamily="34" charset="0"/>
              </a:rPr>
              <a:t> profile,</a:t>
            </a:r>
          </a:p>
          <a:p>
            <a:pPr eaLnBrk="1" hangingPunct="1"/>
            <a:r>
              <a:rPr lang="sk-SK" altLang="sk-SK" sz="2400" dirty="0">
                <a:latin typeface="Verdana" pitchFamily="34" charset="0"/>
              </a:rPr>
              <a:t>14:00 LT </a:t>
            </a:r>
            <a:r>
              <a:rPr lang="sk-SK" altLang="sk-SK" sz="2400" dirty="0" err="1">
                <a:latin typeface="Verdana" pitchFamily="34" charset="0"/>
              </a:rPr>
              <a:t>for</a:t>
            </a:r>
            <a:r>
              <a:rPr lang="sk-SK" altLang="sk-SK" sz="2400" dirty="0">
                <a:latin typeface="Verdana" pitchFamily="34" charset="0"/>
              </a:rPr>
              <a:t> </a:t>
            </a:r>
            <a:r>
              <a:rPr lang="sk-SK" altLang="sk-SK" sz="2400" dirty="0" smtClean="0">
                <a:latin typeface="Verdana" pitchFamily="34" charset="0"/>
              </a:rPr>
              <a:t>Nitra</a:t>
            </a:r>
            <a:endParaRPr lang="sk-SK" altLang="sk-SK" sz="2400" dirty="0">
              <a:latin typeface="Verdana" pitchFamily="34" charset="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304800" y="6457950"/>
            <a:ext cx="1676400" cy="400050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k-SK" altLang="sk-SK" sz="2000">
                <a:solidFill>
                  <a:srgbClr val="FF0066"/>
                </a:solidFill>
                <a:latin typeface="Verdana" pitchFamily="34" charset="0"/>
              </a:rPr>
              <a:t>wind speed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133350"/>
            <a:ext cx="2057400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k-SK" altLang="sk-SK" sz="2000">
                <a:solidFill>
                  <a:srgbClr val="FF0066"/>
                </a:solidFill>
                <a:latin typeface="Verdana" pitchFamily="34" charset="0"/>
              </a:rPr>
              <a:t>wind direction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295275" y="1581150"/>
            <a:ext cx="1762125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sk-SK" sz="2000">
                <a:latin typeface="Verdana" pitchFamily="34" charset="0"/>
              </a:rPr>
              <a:t>height</a:t>
            </a:r>
            <a:r>
              <a:rPr lang="sk-SK" altLang="sk-SK" sz="2000">
                <a:latin typeface="Verdana" pitchFamily="34" charset="0"/>
              </a:rPr>
              <a:t> </a:t>
            </a:r>
            <a:r>
              <a:rPr lang="en-US" altLang="sk-SK" sz="2000">
                <a:latin typeface="Verdana" pitchFamily="34" charset="0"/>
              </a:rPr>
              <a:t>[km]</a:t>
            </a:r>
            <a:endParaRPr lang="sk-SK" altLang="sk-SK" sz="200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hmu.sk/data/datanwp/pstemp/al-pstemp_SKMAR_prof5__012-20190626-0000-nwp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762000"/>
            <a:ext cx="8229600" cy="8229600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81600" y="1437144"/>
            <a:ext cx="3962400" cy="1815882"/>
          </a:xfrm>
          <a:prstGeom prst="rect">
            <a:avLst/>
          </a:prstGeom>
          <a:solidFill>
            <a:srgbClr val="BBE0E3">
              <a:alpha val="8901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sk-SK" altLang="sk-SK" sz="2800" dirty="0" smtClean="0">
                <a:latin typeface="Verdana" pitchFamily="34" charset="0"/>
              </a:rPr>
              <a:t>@3000m 250°05m/s</a:t>
            </a:r>
          </a:p>
          <a:p>
            <a:pPr eaLnBrk="1" hangingPunct="1"/>
            <a:r>
              <a:rPr lang="sk-SK" altLang="sk-SK" sz="2800" dirty="0" smtClean="0">
                <a:latin typeface="Verdana" pitchFamily="34" charset="0"/>
              </a:rPr>
              <a:t>@2000m 230°06m/s</a:t>
            </a:r>
          </a:p>
          <a:p>
            <a:pPr eaLnBrk="1" hangingPunct="1"/>
            <a:r>
              <a:rPr lang="sk-SK" altLang="sk-SK" sz="2800" dirty="0" smtClean="0">
                <a:latin typeface="Verdana" pitchFamily="34" charset="0"/>
              </a:rPr>
              <a:t>@1500m 220°07m/s @1000m 210°07m/s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181600" y="457200"/>
            <a:ext cx="3962400" cy="954107"/>
          </a:xfrm>
          <a:prstGeom prst="rect">
            <a:avLst/>
          </a:prstGeom>
          <a:solidFill>
            <a:srgbClr val="FFFFFF">
              <a:alpha val="89018"/>
            </a:srgbClr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sk-SK" altLang="sk-SK" sz="3200" dirty="0" err="1">
                <a:latin typeface="Verdana" pitchFamily="34" charset="0"/>
              </a:rPr>
              <a:t>Wind</a:t>
            </a:r>
            <a:r>
              <a:rPr lang="sk-SK" altLang="sk-SK" sz="3200" dirty="0">
                <a:latin typeface="Verdana" pitchFamily="34" charset="0"/>
              </a:rPr>
              <a:t> profile,</a:t>
            </a:r>
          </a:p>
          <a:p>
            <a:pPr eaLnBrk="1" hangingPunct="1"/>
            <a:r>
              <a:rPr lang="sk-SK" altLang="sk-SK" sz="2400" dirty="0">
                <a:latin typeface="Verdana" pitchFamily="34" charset="0"/>
              </a:rPr>
              <a:t>14:00 LT </a:t>
            </a:r>
            <a:r>
              <a:rPr lang="sk-SK" altLang="sk-SK" sz="2400" dirty="0" err="1">
                <a:latin typeface="Verdana" pitchFamily="34" charset="0"/>
              </a:rPr>
              <a:t>for</a:t>
            </a:r>
            <a:r>
              <a:rPr lang="sk-SK" altLang="sk-SK" sz="2400" dirty="0">
                <a:latin typeface="Verdana" pitchFamily="34" charset="0"/>
              </a:rPr>
              <a:t> </a:t>
            </a:r>
            <a:r>
              <a:rPr lang="sk-SK" altLang="sk-SK" sz="2400" dirty="0" smtClean="0">
                <a:latin typeface="Verdana" pitchFamily="34" charset="0"/>
              </a:rPr>
              <a:t>Nitra</a:t>
            </a:r>
            <a:endParaRPr lang="sk-SK" altLang="sk-SK" sz="2400" dirty="0">
              <a:latin typeface="Verdana" pitchFamily="34" charset="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304800" y="6457950"/>
            <a:ext cx="1676400" cy="400050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k-SK" altLang="sk-SK" sz="2000">
                <a:solidFill>
                  <a:srgbClr val="FF0066"/>
                </a:solidFill>
                <a:latin typeface="Verdana" pitchFamily="34" charset="0"/>
              </a:rPr>
              <a:t>wind speed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133350"/>
            <a:ext cx="2057400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k-SK" altLang="sk-SK" sz="2000">
                <a:solidFill>
                  <a:srgbClr val="FF0066"/>
                </a:solidFill>
                <a:latin typeface="Verdana" pitchFamily="34" charset="0"/>
              </a:rPr>
              <a:t>wind direction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295275" y="1581150"/>
            <a:ext cx="1762125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sk-SK" sz="2000">
                <a:latin typeface="Verdana" pitchFamily="34" charset="0"/>
              </a:rPr>
              <a:t>height</a:t>
            </a:r>
            <a:r>
              <a:rPr lang="sk-SK" altLang="sk-SK" sz="2000">
                <a:latin typeface="Verdana" pitchFamily="34" charset="0"/>
              </a:rPr>
              <a:t> </a:t>
            </a:r>
            <a:r>
              <a:rPr lang="en-US" altLang="sk-SK" sz="2000">
                <a:latin typeface="Verdana" pitchFamily="34" charset="0"/>
              </a:rPr>
              <a:t>[km]</a:t>
            </a:r>
            <a:endParaRPr lang="sk-SK" altLang="sk-SK" sz="200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5801" y="-751167"/>
            <a:ext cx="9829801" cy="76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724400" y="1229380"/>
            <a:ext cx="4419600" cy="523220"/>
          </a:xfrm>
          <a:prstGeom prst="rect">
            <a:avLst/>
          </a:prstGeom>
          <a:solidFill>
            <a:srgbClr val="BBE0E3">
              <a:alpha val="8901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sk-SK" altLang="sk-SK" sz="2800" dirty="0">
              <a:latin typeface="Verdana" pitchFamily="34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724400" y="65088"/>
            <a:ext cx="4419600" cy="1077218"/>
          </a:xfrm>
          <a:prstGeom prst="rect">
            <a:avLst/>
          </a:prstGeom>
          <a:solidFill>
            <a:srgbClr val="FFFFFF"/>
          </a:solidFill>
          <a:ln w="6350">
            <a:solidFill>
              <a:schemeClr val="bg2"/>
            </a:solidFill>
            <a:bevel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sk-SK" altLang="sk-SK" sz="4000" dirty="0" err="1" smtClean="0">
                <a:latin typeface="Verdana" pitchFamily="34" charset="0"/>
              </a:rPr>
              <a:t>Prostějov</a:t>
            </a:r>
            <a:endParaRPr lang="sk-SK" altLang="sk-SK" sz="4000" dirty="0" smtClean="0">
              <a:latin typeface="Verdana" pitchFamily="34" charset="0"/>
            </a:endParaRPr>
          </a:p>
          <a:p>
            <a:pPr eaLnBrk="1" hangingPunct="1"/>
            <a:r>
              <a:rPr lang="sk-SK" altLang="sk-SK" sz="2400" dirty="0" smtClean="0">
                <a:latin typeface="Verdana" pitchFamily="34" charset="0"/>
              </a:rPr>
              <a:t>- </a:t>
            </a:r>
            <a:r>
              <a:rPr lang="sk-SK" altLang="sk-SK" sz="2400" dirty="0" err="1">
                <a:latin typeface="Verdana" pitchFamily="34" charset="0"/>
              </a:rPr>
              <a:t>aerological</a:t>
            </a:r>
            <a:r>
              <a:rPr lang="sk-SK" altLang="sk-SK" sz="2400" dirty="0">
                <a:latin typeface="Verdana" pitchFamily="34" charset="0"/>
              </a:rPr>
              <a:t> </a:t>
            </a:r>
            <a:r>
              <a:rPr lang="sk-SK" altLang="sk-SK" sz="2400" dirty="0" err="1">
                <a:latin typeface="Verdana" pitchFamily="34" charset="0"/>
              </a:rPr>
              <a:t>sounding</a:t>
            </a:r>
            <a:endParaRPr lang="sk-SK" altLang="sk-SK" sz="2400" dirty="0">
              <a:latin typeface="Verdana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4724400"/>
            <a:ext cx="4349750" cy="1938337"/>
          </a:xfrm>
          <a:prstGeom prst="rect">
            <a:avLst/>
          </a:prstGeom>
          <a:solidFill>
            <a:srgbClr val="FFFFFF">
              <a:alpha val="70000"/>
            </a:srgbClr>
          </a:solidFill>
          <a:ln w="6350">
            <a:solidFill>
              <a:schemeClr val="bg2"/>
            </a:solidFill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dirty="0" err="1" smtClean="0">
                <a:latin typeface="Verdana" pitchFamily="34" charset="0"/>
              </a:rPr>
              <a:t>Legend</a:t>
            </a:r>
            <a:r>
              <a:rPr lang="sk-SK" altLang="sk-SK" sz="2400" dirty="0" smtClean="0">
                <a:latin typeface="Verdana" pitchFamily="34" charset="0"/>
              </a:rPr>
              <a:t>: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sk-SK" altLang="sk-SK" sz="2400" dirty="0" err="1" smtClean="0">
                <a:solidFill>
                  <a:srgbClr val="FF0000"/>
                </a:solidFill>
                <a:latin typeface="Verdana" pitchFamily="34" charset="0"/>
              </a:rPr>
              <a:t>red</a:t>
            </a:r>
            <a:r>
              <a:rPr lang="sk-SK" altLang="sk-SK" sz="2400" dirty="0" smtClean="0">
                <a:solidFill>
                  <a:srgbClr val="FF0000"/>
                </a:solidFill>
                <a:latin typeface="Verdana" pitchFamily="34" charset="0"/>
              </a:rPr>
              <a:t> = </a:t>
            </a:r>
            <a:r>
              <a:rPr lang="sk-SK" altLang="sk-SK" sz="2400" dirty="0" err="1" smtClean="0">
                <a:solidFill>
                  <a:srgbClr val="FF0000"/>
                </a:solidFill>
                <a:latin typeface="Verdana" pitchFamily="34" charset="0"/>
              </a:rPr>
              <a:t>today</a:t>
            </a:r>
            <a:endParaRPr lang="sk-SK" altLang="sk-SK" sz="2400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sk-SK" altLang="sk-SK" sz="2400" dirty="0" err="1" smtClean="0">
                <a:solidFill>
                  <a:schemeClr val="accent6"/>
                </a:solidFill>
                <a:latin typeface="Verdana" pitchFamily="34" charset="0"/>
              </a:rPr>
              <a:t>blue</a:t>
            </a:r>
            <a:r>
              <a:rPr lang="sk-SK" altLang="sk-SK" sz="2400" dirty="0" smtClean="0">
                <a:solidFill>
                  <a:schemeClr val="accent6"/>
                </a:solidFill>
                <a:latin typeface="Verdana" pitchFamily="34" charset="0"/>
              </a:rPr>
              <a:t> = </a:t>
            </a:r>
            <a:r>
              <a:rPr lang="sk-SK" altLang="sk-SK" sz="2400" dirty="0" err="1" smtClean="0">
                <a:solidFill>
                  <a:schemeClr val="accent6"/>
                </a:solidFill>
                <a:latin typeface="Verdana" pitchFamily="34" charset="0"/>
              </a:rPr>
              <a:t>yesterday</a:t>
            </a:r>
            <a:endParaRPr lang="sk-SK" altLang="sk-SK" sz="2400" dirty="0" smtClean="0">
              <a:solidFill>
                <a:schemeClr val="accent6"/>
              </a:solidFill>
              <a:latin typeface="Verdana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sk-SK" altLang="sk-SK" sz="2400" u="sng" dirty="0" err="1" smtClean="0">
                <a:latin typeface="Verdana" pitchFamily="34" charset="0"/>
              </a:rPr>
              <a:t>solid</a:t>
            </a:r>
            <a:r>
              <a:rPr lang="sk-SK" altLang="sk-SK" sz="2400" u="sng" dirty="0" smtClean="0">
                <a:latin typeface="Verdana" pitchFamily="34" charset="0"/>
              </a:rPr>
              <a:t> </a:t>
            </a:r>
            <a:r>
              <a:rPr lang="sk-SK" altLang="sk-SK" sz="2400" u="sng" dirty="0" err="1" smtClean="0">
                <a:latin typeface="Verdana" pitchFamily="34" charset="0"/>
              </a:rPr>
              <a:t>line</a:t>
            </a:r>
            <a:r>
              <a:rPr lang="sk-SK" altLang="sk-SK" sz="2400" u="sng" dirty="0" smtClean="0">
                <a:latin typeface="Verdana" pitchFamily="34" charset="0"/>
              </a:rPr>
              <a:t> = </a:t>
            </a:r>
            <a:r>
              <a:rPr lang="sk-SK" altLang="sk-SK" sz="2400" u="sng" dirty="0" err="1" smtClean="0">
                <a:latin typeface="Verdana" pitchFamily="34" charset="0"/>
              </a:rPr>
              <a:t>temperature</a:t>
            </a:r>
            <a:endParaRPr lang="sk-SK" altLang="sk-SK" sz="2400" u="sng" dirty="0" smtClean="0">
              <a:latin typeface="Verdana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sk-SK" altLang="sk-SK" sz="2400" u="dashLong" dirty="0" err="1" smtClean="0">
                <a:latin typeface="Verdana" pitchFamily="34" charset="0"/>
              </a:rPr>
              <a:t>dashed</a:t>
            </a:r>
            <a:r>
              <a:rPr lang="sk-SK" altLang="sk-SK" sz="2400" u="dashLong" dirty="0" smtClean="0">
                <a:latin typeface="Verdana" pitchFamily="34" charset="0"/>
              </a:rPr>
              <a:t> </a:t>
            </a:r>
            <a:r>
              <a:rPr lang="sk-SK" altLang="sk-SK" sz="2400" u="dashLong" dirty="0" err="1" smtClean="0">
                <a:latin typeface="Verdana" pitchFamily="34" charset="0"/>
              </a:rPr>
              <a:t>line</a:t>
            </a:r>
            <a:r>
              <a:rPr lang="sk-SK" altLang="sk-SK" sz="2400" u="dashLong" dirty="0" smtClean="0">
                <a:latin typeface="Verdana" pitchFamily="34" charset="0"/>
              </a:rPr>
              <a:t> = </a:t>
            </a:r>
            <a:r>
              <a:rPr lang="sk-SK" altLang="sk-SK" sz="2400" u="dashLong" dirty="0" err="1" smtClean="0">
                <a:latin typeface="Verdana" pitchFamily="34" charset="0"/>
              </a:rPr>
              <a:t>dew</a:t>
            </a:r>
            <a:r>
              <a:rPr lang="sk-SK" altLang="sk-SK" sz="2400" u="dashLong" dirty="0" smtClean="0">
                <a:latin typeface="Verdana" pitchFamily="34" charset="0"/>
              </a:rPr>
              <a:t> point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48600" y="1290638"/>
            <a:ext cx="1295400" cy="461962"/>
          </a:xfrm>
          <a:prstGeom prst="rect">
            <a:avLst/>
          </a:prstGeom>
          <a:solidFill>
            <a:srgbClr val="FFFFFF">
              <a:alpha val="75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smtClean="0">
                <a:latin typeface="Verdana" pitchFamily="34" charset="0"/>
              </a:rPr>
              <a:t>7200m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848600" y="2362200"/>
            <a:ext cx="1295400" cy="461963"/>
          </a:xfrm>
          <a:prstGeom prst="rect">
            <a:avLst/>
          </a:prstGeom>
          <a:solidFill>
            <a:srgbClr val="FFFFFF">
              <a:alpha val="75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smtClean="0">
                <a:latin typeface="Verdana" pitchFamily="34" charset="0"/>
              </a:rPr>
              <a:t>5500m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848600" y="3348038"/>
            <a:ext cx="1295400" cy="461962"/>
          </a:xfrm>
          <a:prstGeom prst="rect">
            <a:avLst/>
          </a:prstGeom>
          <a:solidFill>
            <a:srgbClr val="FFFFFF">
              <a:alpha val="75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smtClean="0">
                <a:latin typeface="Verdana" pitchFamily="34" charset="0"/>
              </a:rPr>
              <a:t>4200m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848600" y="4191000"/>
            <a:ext cx="1295400" cy="461963"/>
          </a:xfrm>
          <a:prstGeom prst="rect">
            <a:avLst/>
          </a:prstGeom>
          <a:solidFill>
            <a:srgbClr val="FFFFFF">
              <a:alpha val="75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smtClean="0">
                <a:latin typeface="Verdana" pitchFamily="34" charset="0"/>
              </a:rPr>
              <a:t>3000m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848600" y="5257800"/>
            <a:ext cx="1295400" cy="461963"/>
          </a:xfrm>
          <a:prstGeom prst="rect">
            <a:avLst/>
          </a:prstGeom>
          <a:solidFill>
            <a:srgbClr val="FFFFFF">
              <a:alpha val="75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 dirty="0" smtClean="0">
                <a:latin typeface="Verdana" pitchFamily="34" charset="0"/>
              </a:rPr>
              <a:t>1500m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077200" y="6248400"/>
            <a:ext cx="1066800" cy="461963"/>
          </a:xfrm>
          <a:prstGeom prst="rect">
            <a:avLst/>
          </a:prstGeom>
          <a:solidFill>
            <a:srgbClr val="FFFFFF">
              <a:alpha val="75000"/>
            </a:srgb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400">
                <a:latin typeface="Verdana" pitchFamily="34" charset="0"/>
              </a:rPr>
              <a:t>1</a:t>
            </a:r>
            <a:r>
              <a:rPr lang="sk-SK" altLang="sk-SK" sz="2400" smtClean="0">
                <a:latin typeface="Verdana" pitchFamily="34" charset="0"/>
              </a:rPr>
              <a:t>00m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8184</TotalTime>
  <Words>261</Words>
  <Application>Microsoft Office PowerPoint</Application>
  <PresentationFormat>Prezentácia na obrazovke (4:3)</PresentationFormat>
  <Paragraphs>112</Paragraphs>
  <Slides>21</Slides>
  <Notes>7</Notes>
  <HiddenSlides>10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Výchozí návrh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ch</dc:creator>
  <cp:lastModifiedBy>ivan ch.</cp:lastModifiedBy>
  <cp:revision>469</cp:revision>
  <cp:lastPrinted>2017-04-17T09:42:29Z</cp:lastPrinted>
  <dcterms:created xsi:type="dcterms:W3CDTF">1601-01-01T00:00:00Z</dcterms:created>
  <dcterms:modified xsi:type="dcterms:W3CDTF">2021-06-20T07:53:15Z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